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90" r:id="rId5"/>
    <p:sldId id="285" r:id="rId6"/>
    <p:sldId id="286" r:id="rId7"/>
    <p:sldId id="287" r:id="rId8"/>
    <p:sldId id="288" r:id="rId9"/>
    <p:sldId id="265" r:id="rId10"/>
    <p:sldId id="291" r:id="rId11"/>
    <p:sldId id="262" r:id="rId12"/>
    <p:sldId id="261" r:id="rId13"/>
    <p:sldId id="260" r:id="rId14"/>
    <p:sldId id="289" r:id="rId15"/>
    <p:sldId id="274" r:id="rId16"/>
    <p:sldId id="28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等线" panose="02010600030101010101" pitchFamily="2" charset="-122"/>
      <p:regular r:id="rId23"/>
      <p:bold r:id="rId24"/>
    </p:embeddedFont>
    <p:embeddedFont>
      <p:font typeface="华文彩云" panose="02010800040101010101" pitchFamily="2" charset="-122"/>
      <p:regular r:id="rId25"/>
    </p:embeddedFont>
    <p:embeddedFont>
      <p:font typeface="华文隶书" panose="02010800040101010101" pitchFamily="2" charset="-122"/>
      <p:regular r:id="rId26"/>
    </p:embeddedFont>
    <p:embeddedFont>
      <p:font typeface="华文新魏" panose="02010800040101010101" pitchFamily="2" charset="-122"/>
      <p:regular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13D"/>
    <a:srgbClr val="EF0023"/>
    <a:srgbClr val="FFFFFF"/>
    <a:srgbClr val="345370"/>
    <a:srgbClr val="202A34"/>
    <a:srgbClr val="B00019"/>
    <a:srgbClr val="BFBFBF"/>
    <a:srgbClr val="171F27"/>
    <a:srgbClr val="E1E1E3"/>
    <a:srgbClr val="DACE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85698" autoAdjust="0"/>
  </p:normalViewPr>
  <p:slideViewPr>
    <p:cSldViewPr snapToGrid="0">
      <p:cViewPr varScale="1">
        <p:scale>
          <a:sx n="98" d="100"/>
          <a:sy n="98" d="100"/>
        </p:scale>
        <p:origin x="180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upeng\Desktop\&#36716;&#27491;&#30456;&#20851;\&#22238;&#25910;&#3144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京东销售额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销售额!$B$1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EF0023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销售额!$B$2:$B$12</c:f>
              <c:numCache>
                <c:formatCode>General</c:formatCode>
                <c:ptCount val="11"/>
                <c:pt idx="0">
                  <c:v>233268.8</c:v>
                </c:pt>
                <c:pt idx="1">
                  <c:v>872111.9</c:v>
                </c:pt>
                <c:pt idx="2">
                  <c:v>572376</c:v>
                </c:pt>
                <c:pt idx="3">
                  <c:v>532004.30000000005</c:v>
                </c:pt>
                <c:pt idx="4">
                  <c:v>474271.6</c:v>
                </c:pt>
                <c:pt idx="5">
                  <c:v>264293.2</c:v>
                </c:pt>
                <c:pt idx="6">
                  <c:v>438160.3</c:v>
                </c:pt>
                <c:pt idx="7">
                  <c:v>396076.2</c:v>
                </c:pt>
                <c:pt idx="8">
                  <c:v>300294.5</c:v>
                </c:pt>
                <c:pt idx="9">
                  <c:v>252341.5</c:v>
                </c:pt>
                <c:pt idx="10">
                  <c:v>484993.5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B8-48DF-A9F6-2D308A9FDB1A}"/>
            </c:ext>
          </c:extLst>
        </c:ser>
        <c:ser>
          <c:idx val="1"/>
          <c:order val="1"/>
          <c:tx>
            <c:strRef>
              <c:f>销售额!$C$1</c:f>
              <c:strCache>
                <c:ptCount val="1"/>
                <c:pt idx="0">
                  <c:v>店铺平均</c:v>
                </c:pt>
              </c:strCache>
            </c:strRef>
          </c:tx>
          <c:spPr>
            <a:solidFill>
              <a:srgbClr val="25313D"/>
            </a:solidFill>
            <a:ln>
              <a:noFill/>
            </a:ln>
            <a:effectLst/>
            <a:sp3d/>
          </c:spPr>
          <c:invertIfNegative val="0"/>
          <c:cat>
            <c:numRef>
              <c:f>销售额!$A$2:$A$12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销售额!$C$2:$C$12</c:f>
              <c:numCache>
                <c:formatCode>General</c:formatCode>
                <c:ptCount val="11"/>
                <c:pt idx="0">
                  <c:v>206461</c:v>
                </c:pt>
                <c:pt idx="1">
                  <c:v>419501.2</c:v>
                </c:pt>
                <c:pt idx="2">
                  <c:v>269417.59999999998</c:v>
                </c:pt>
                <c:pt idx="3">
                  <c:v>288506.40000000002</c:v>
                </c:pt>
                <c:pt idx="4">
                  <c:v>236700.9</c:v>
                </c:pt>
                <c:pt idx="5">
                  <c:v>136074.29999999999</c:v>
                </c:pt>
                <c:pt idx="6">
                  <c:v>191333.6</c:v>
                </c:pt>
                <c:pt idx="7">
                  <c:v>224791.8</c:v>
                </c:pt>
                <c:pt idx="8">
                  <c:v>177851</c:v>
                </c:pt>
                <c:pt idx="9">
                  <c:v>143546.70000000001</c:v>
                </c:pt>
                <c:pt idx="10">
                  <c:v>257011.9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B8-48DF-A9F6-2D308A9FD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129388783"/>
        <c:axId val="2129387535"/>
        <c:axId val="0"/>
      </c:bar3DChart>
      <c:dateAx>
        <c:axId val="2129388783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7535"/>
        <c:crosses val="autoZero"/>
        <c:auto val="1"/>
        <c:lblOffset val="100"/>
        <c:baseTimeUnit val="months"/>
      </c:dateAx>
      <c:valAx>
        <c:axId val="212938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9388783"/>
        <c:crosses val="autoZero"/>
        <c:crossBetween val="between"/>
        <c:dispUnits>
          <c:builtInUnit val="tenThousands"/>
          <c:dispUnitsLbl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zh-CN"/>
                    <a:t>(</a:t>
                  </a:r>
                  <a:r>
                    <a:rPr lang="zh-CN" altLang="en-US"/>
                    <a:t>万元</a:t>
                  </a:r>
                  <a:r>
                    <a:rPr lang="en-US" altLang="zh-CN"/>
                    <a:t>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7.3691247697089721E-2"/>
          <c:y val="5.6537610695231118E-2"/>
          <c:w val="0.90506961149305099"/>
          <c:h val="0.7050914669643652"/>
        </c:manualLayout>
      </c:layout>
      <c:lineChart>
        <c:grouping val="standard"/>
        <c:varyColors val="0"/>
        <c:ser>
          <c:idx val="0"/>
          <c:order val="0"/>
          <c:tx>
            <c:strRef>
              <c:f>响应时长!$B$1</c:f>
              <c:strCache>
                <c:ptCount val="1"/>
                <c:pt idx="0">
                  <c:v>平均响应时长</c:v>
                </c:pt>
              </c:strCache>
            </c:strRef>
          </c:tx>
          <c:spPr>
            <a:ln w="34925" cap="rnd">
              <a:solidFill>
                <a:srgbClr val="FF0000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响应时长!$A$2:$A$12</c:f>
              <c:numCache>
                <c:formatCode>yyyy"年"m"月";@</c:formatCode>
                <c:ptCount val="11"/>
                <c:pt idx="0">
                  <c:v>43952</c:v>
                </c:pt>
                <c:pt idx="1">
                  <c:v>43983</c:v>
                </c:pt>
                <c:pt idx="2">
                  <c:v>44013</c:v>
                </c:pt>
                <c:pt idx="3">
                  <c:v>44044</c:v>
                </c:pt>
                <c:pt idx="4">
                  <c:v>44075</c:v>
                </c:pt>
                <c:pt idx="5">
                  <c:v>44105</c:v>
                </c:pt>
                <c:pt idx="6">
                  <c:v>44136</c:v>
                </c:pt>
                <c:pt idx="7">
                  <c:v>44166</c:v>
                </c:pt>
                <c:pt idx="8">
                  <c:v>44197</c:v>
                </c:pt>
                <c:pt idx="9">
                  <c:v>44228</c:v>
                </c:pt>
                <c:pt idx="10">
                  <c:v>44256</c:v>
                </c:pt>
              </c:numCache>
            </c:numRef>
          </c:cat>
          <c:val>
            <c:numRef>
              <c:f>响应时长!$B$2:$B$12</c:f>
              <c:numCache>
                <c:formatCode>General</c:formatCode>
                <c:ptCount val="11"/>
                <c:pt idx="0">
                  <c:v>19.41</c:v>
                </c:pt>
                <c:pt idx="1">
                  <c:v>14.13</c:v>
                </c:pt>
                <c:pt idx="2">
                  <c:v>8.4700000000000006</c:v>
                </c:pt>
                <c:pt idx="3">
                  <c:v>8.17</c:v>
                </c:pt>
                <c:pt idx="4">
                  <c:v>7.38</c:v>
                </c:pt>
                <c:pt idx="5">
                  <c:v>7.75</c:v>
                </c:pt>
                <c:pt idx="6">
                  <c:v>7.62</c:v>
                </c:pt>
                <c:pt idx="7">
                  <c:v>6.46</c:v>
                </c:pt>
                <c:pt idx="8">
                  <c:v>6.11</c:v>
                </c:pt>
                <c:pt idx="9">
                  <c:v>4.8099999999999996</c:v>
                </c:pt>
                <c:pt idx="10">
                  <c:v>4.07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A6D-46C6-9FAF-8389EF8FEC9F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119190559"/>
        <c:axId val="2119191391"/>
      </c:lineChart>
      <c:dateAx>
        <c:axId val="2119190559"/>
        <c:scaling>
          <c:orientation val="minMax"/>
        </c:scaling>
        <c:delete val="0"/>
        <c:axPos val="b"/>
        <c:numFmt formatCode="yyyy&quot;年&quot;m&quot;月&quot;;@" sourceLinked="1"/>
        <c:majorTickMark val="out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1391"/>
        <c:crosses val="autoZero"/>
        <c:auto val="1"/>
        <c:lblOffset val="100"/>
        <c:baseTimeUnit val="months"/>
      </c:dateAx>
      <c:valAx>
        <c:axId val="2119191391"/>
        <c:scaling>
          <c:orientation val="minMax"/>
          <c:max val="21"/>
          <c:min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191905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客户满意度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满意度!$B$1</c:f>
              <c:strCache>
                <c:ptCount val="1"/>
                <c:pt idx="0">
                  <c:v>满意度</c:v>
                </c:pt>
              </c:strCache>
            </c:strRef>
          </c:tx>
          <c:spPr>
            <a:ln w="22225" cap="rnd">
              <a:solidFill>
                <a:srgbClr val="EF0023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EF0023"/>
              </a:solidFill>
              <a:ln w="9525">
                <a:solidFill>
                  <a:srgbClr val="EF0023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l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(满意度!$A$4,满意度!$A$8,满意度!$A$12,满意度!$A$16)</c:f>
              <c:strCache>
                <c:ptCount val="4"/>
                <c:pt idx="0">
                  <c:v>2020二季度</c:v>
                </c:pt>
                <c:pt idx="1">
                  <c:v>2020三季度</c:v>
                </c:pt>
                <c:pt idx="2">
                  <c:v>2020四季度</c:v>
                </c:pt>
                <c:pt idx="3">
                  <c:v>2021一季度</c:v>
                </c:pt>
              </c:strCache>
            </c:strRef>
          </c:cat>
          <c:val>
            <c:numRef>
              <c:f>(满意度!$B$4,满意度!$B$8,满意度!$B$12,满意度!$B$16)</c:f>
              <c:numCache>
                <c:formatCode>0.00%</c:formatCode>
                <c:ptCount val="4"/>
                <c:pt idx="0">
                  <c:v>0.92555000000000009</c:v>
                </c:pt>
                <c:pt idx="1">
                  <c:v>0.94346666666666668</c:v>
                </c:pt>
                <c:pt idx="2">
                  <c:v>0.95679999999999998</c:v>
                </c:pt>
                <c:pt idx="3">
                  <c:v>0.99529999999999996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FA-4111-A7D1-861125C1A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25910591"/>
        <c:axId val="2125911839"/>
        <c:extLst>
          <c:ext xmlns:c15="http://schemas.microsoft.com/office/drawing/2012/chart" uri="{02D57815-91ED-43cb-92C2-25804820EDAC}">
            <c15:filteredLineSeries>
              <c15:ser>
                <c:idx val="2"/>
                <c:order val="1"/>
                <c:tx>
                  <c:strRef>
                    <c:extLst>
                      <c:ext uri="{02D57815-91ED-43cb-92C2-25804820EDAC}">
                        <c15:formulaRef>
                          <c15:sqref>满意度!$D$1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(满意度!$D$4,满意度!$D$8,满意度!$D$12,满意度!$D$16)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75FA-4111-A7D1-861125C1AC88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(满意度!$E$4,满意度!$E$8,满意度!$E$12,满意度!$E$16)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5FA-4111-A7D1-861125C1AC88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满意度!$F$1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(满意度!$F$4,满意度!$F$8,满意度!$F$12,满意度!$F$16)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5FA-4111-A7D1-861125C1AC88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满意度!$G$1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222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(满意度!$A$4,满意度!$A$8,满意度!$A$12,满意度!$A$16)</c15:sqref>
                        </c15:formulaRef>
                      </c:ext>
                    </c:extLst>
                    <c:strCache>
                      <c:ptCount val="4"/>
                      <c:pt idx="0">
                        <c:v>2020二季度</c:v>
                      </c:pt>
                      <c:pt idx="1">
                        <c:v>2020三季度</c:v>
                      </c:pt>
                      <c:pt idx="2">
                        <c:v>2020四季度</c:v>
                      </c:pt>
                      <c:pt idx="3">
                        <c:v>2021一季度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(满意度!$G$4,满意度!$G$8,满意度!$G$12,满意度!$G$16)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75FA-4111-A7D1-861125C1AC88}"/>
                  </c:ext>
                </c:extLst>
              </c15:ser>
            </c15:filteredLineSeries>
          </c:ext>
        </c:extLst>
      </c:lineChart>
      <c:catAx>
        <c:axId val="21259105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1839"/>
        <c:crosses val="autoZero"/>
        <c:auto val="1"/>
        <c:lblAlgn val="ctr"/>
        <c:lblOffset val="100"/>
        <c:noMultiLvlLbl val="0"/>
      </c:catAx>
      <c:valAx>
        <c:axId val="2125911839"/>
        <c:scaling>
          <c:orientation val="minMax"/>
          <c:max val="1"/>
          <c:min val="0.92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125910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2E6B9-FE48-4B6B-975C-FB54F643CFEB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C4B92-8CE3-425D-85BA-49EB156881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7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年客服接待工作的主要工作体会有两个，一个是作为一个客服人员所必须拥有的，也是最基本的素质就是树立服务意识，一切工作都以为客户提供更好的客户服务为基础。还有一个就是要有责任感，做一个客户眼中“靠谱的人”，让客户觉得我们服务靠谱，鲁南制药靠谱应该是我们一线客服人员所追求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51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五心服务</a:t>
            </a:r>
            <a:r>
              <a:rPr lang="en-US" altLang="zh-CN" dirty="0"/>
              <a:t>: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诚心、贴心、耐心、细心、舒心</a:t>
            </a:r>
            <a:endParaRPr lang="en-US" altLang="zh-CN" sz="1800" kern="100" dirty="0">
              <a:effectLst/>
              <a:latin typeface="等线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966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>
                <a:latin typeface="华文隶书" panose="02010800040101010101" pitchFamily="2" charset="-122"/>
                <a:ea typeface="华文隶书" panose="02010800040101010101" pitchFamily="2" charset="-122"/>
              </a:rPr>
              <a:t>对客户的健康负责，提供专业快速的解答，保证顾客咨询满意度</a:t>
            </a: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，想客户所想，解用户所难；对客服中心团队集体荣誉负责，与团队共荣辱，同进退，遇到难题困难，大家齐心协力解决问题，每个人都是客服中心不可或缺的重要分子；对公司对外形象负责，我们的一言一行一举一动对外都是在展示鲁南制药的形象，要不断提高自身服务水平，提供更优质的“鲁南服务”</a:t>
            </a:r>
            <a:endParaRPr lang="zh-CN" altLang="en-US" sz="1200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710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可以删掉也可以扩展说一下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74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56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站在用户角度，提供快速优质的用药咨询服务，购买咨询服务及售后问题处理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复盘中发现自己的工作中的经验教训，从实践中总结以为更好地在工作中实践，将理论与实践相融合</a:t>
            </a:r>
          </a:p>
          <a:p>
            <a:pPr>
              <a:lnSpc>
                <a:spcPct val="130000"/>
              </a:lnSpc>
              <a:defRPr/>
            </a:pP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通过各种途径学习提高自己，弥补弱点提高自己业务水平和业务能力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4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：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树立终身学习观念，闲暇时不断接收新知识，新思想，新理念，不断丰富提升自己</a:t>
            </a: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lnSpc>
                <a:spcPct val="130000"/>
              </a:lnSpc>
              <a:defRPr/>
            </a:pP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468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18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述职报告主要由工作回顾、自我评价、工作体会以及工作计划四部分组成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7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工作回顾主要包括三个部分：自我介绍、岗位职责、工作完成情况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自我介绍，四个阶段</a:t>
            </a:r>
            <a:endParaRPr lang="en-US" altLang="zh-CN" dirty="0"/>
          </a:p>
          <a:p>
            <a:r>
              <a:rPr lang="zh-CN" altLang="en-US" dirty="0"/>
              <a:t>车间实习：脚踏实地，吃苦耐劳；</a:t>
            </a:r>
            <a:endParaRPr lang="en-US" altLang="zh-CN" dirty="0"/>
          </a:p>
          <a:p>
            <a:r>
              <a:rPr lang="zh-CN" altLang="en-US" dirty="0"/>
              <a:t>调回部门：空杯精神，积极学习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60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岗位职责内容主要有四部分组成，日常接待收集客户信息带新员工以及一些售后工作</a:t>
            </a:r>
            <a:endParaRPr lang="en-US" altLang="zh-CN" dirty="0"/>
          </a:p>
          <a:p>
            <a:r>
              <a:rPr lang="zh-CN" altLang="en-US" dirty="0"/>
              <a:t>售前接待：个人话术优化，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/>
          </a:p>
          <a:p>
            <a:r>
              <a:rPr lang="zh-CN" altLang="en-US" dirty="0"/>
              <a:t>工作对接</a:t>
            </a:r>
            <a:r>
              <a:rPr lang="en-US" altLang="zh-CN" dirty="0"/>
              <a:t>-</a:t>
            </a:r>
            <a:r>
              <a:rPr lang="zh-CN" altLang="en-US" dirty="0"/>
              <a:t>运营：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日常售前运营活动交接，店铺活动异常反馈处理，售后问题运营沟通转接处理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/>
              <a:t>店铺日常工作：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日常检查机器人接待比例，设置修改日常使用话术及机器人店铺知识库内容</a:t>
            </a:r>
            <a:endParaRPr lang="en-US" altLang="zh-CN" dirty="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赠品：赠品物流登记发货问题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63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65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快速响应：平均响应时间降下来了，客户满意度提升上去了，顾客的满意就是我们做客服人的不懈追求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506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184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工作中要多与有经验的前辈们交流，可能很多在我严重觉得很复杂的问题，在有经验的姐姐们眼里只是一个很小的问题，多于同事交流，头脑风暴，很多时候就能茅塞顿开，成倍成倍的提高工作效率。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C4B92-8CE3-425D-85BA-49EB1568815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97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540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510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106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107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0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34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8482883" y="3597266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814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53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01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07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1011632" y="15767"/>
            <a:ext cx="7848599" cy="64638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  <p:extLst>
      <p:ext uri="{BB962C8B-B14F-4D97-AF65-F5344CB8AC3E}">
        <p14:creationId xmlns:p14="http://schemas.microsoft.com/office/powerpoint/2010/main" val="25253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936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3DDF-7AA9-4E9C-9FEA-75EC9CA270B3}" type="datetimeFigureOut">
              <a:rPr lang="zh-CN" altLang="en-US" smtClean="0"/>
              <a:t>2021/4/13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1F2EA-7EAB-4B53-81B3-B0641E375E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1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40179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53074" y="2688609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058026" y="302895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520191" y="2813557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个人述职报告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528158" y="4618141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 汇报人：客服中心</a:t>
            </a:r>
            <a:r>
              <a:rPr lang="en-US" altLang="zh-CN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rot="5400000">
            <a:off x="6920848" y="1074168"/>
            <a:ext cx="0" cy="576000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E859E0D-2483-40D5-88B7-F1B6C59B85E4}"/>
              </a:ext>
            </a:extLst>
          </p:cNvPr>
          <p:cNvGrpSpPr/>
          <p:nvPr/>
        </p:nvGrpSpPr>
        <p:grpSpPr>
          <a:xfrm>
            <a:off x="-1" y="0"/>
            <a:ext cx="5302661" cy="4148919"/>
            <a:chOff x="-1" y="0"/>
            <a:chExt cx="5302661" cy="4148919"/>
          </a:xfrm>
        </p:grpSpPr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C81D3B5-2406-4504-8B6E-32789F901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988" y="288336"/>
              <a:ext cx="3667125" cy="7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7099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6" grpId="0" animBg="1"/>
      <p:bldP spid="22" grpId="0"/>
      <p:bldP spid="2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3.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工作体会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EC0990D8-8F0D-42E1-B927-6CC2F00B8610}"/>
              </a:ext>
            </a:extLst>
          </p:cNvPr>
          <p:cNvSpPr>
            <a:spLocks noChangeAspect="1"/>
          </p:cNvSpPr>
          <p:nvPr/>
        </p:nvSpPr>
        <p:spPr>
          <a:xfrm rot="5400000">
            <a:off x="6151530" y="233161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B6FC262A-7955-47AC-A890-31A854D69CE9}"/>
              </a:ext>
            </a:extLst>
          </p:cNvPr>
          <p:cNvSpPr>
            <a:spLocks noChangeAspect="1"/>
          </p:cNvSpPr>
          <p:nvPr/>
        </p:nvSpPr>
        <p:spPr>
          <a:xfrm rot="5400000">
            <a:off x="4934569" y="390247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F1407ECD-30E9-439B-98C4-9034A01639C1}"/>
              </a:ext>
            </a:extLst>
          </p:cNvPr>
          <p:cNvSpPr txBox="1"/>
          <p:nvPr/>
        </p:nvSpPr>
        <p:spPr>
          <a:xfrm>
            <a:off x="6806471" y="1707618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服务意识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755EE5D3-A775-4BA3-95D8-C870933043AE}"/>
              </a:ext>
            </a:extLst>
          </p:cNvPr>
          <p:cNvSpPr txBox="1"/>
          <p:nvPr/>
        </p:nvSpPr>
        <p:spPr>
          <a:xfrm>
            <a:off x="5529841" y="378077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责任感</a:t>
            </a:r>
          </a:p>
        </p:txBody>
      </p:sp>
    </p:spTree>
    <p:extLst>
      <p:ext uri="{BB962C8B-B14F-4D97-AF65-F5344CB8AC3E}">
        <p14:creationId xmlns:p14="http://schemas.microsoft.com/office/powerpoint/2010/main" val="47436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4" grpId="0" animBg="1"/>
      <p:bldP spid="17" grpId="0" animBg="1"/>
      <p:bldP spid="22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弧形 5"/>
          <p:cNvSpPr/>
          <p:nvPr/>
        </p:nvSpPr>
        <p:spPr>
          <a:xfrm>
            <a:off x="3830260" y="3303268"/>
            <a:ext cx="4637417" cy="4637417"/>
          </a:xfrm>
          <a:prstGeom prst="arc">
            <a:avLst>
              <a:gd name="adj1" fmla="val 11329642"/>
              <a:gd name="adj2" fmla="val 21002346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H="1">
            <a:off x="3636512" y="4561307"/>
            <a:ext cx="5017598" cy="2226398"/>
          </a:xfrm>
          <a:custGeom>
            <a:avLst/>
            <a:gdLst>
              <a:gd name="connsiteX0" fmla="*/ 3025157 w 6067310"/>
              <a:gd name="connsiteY0" fmla="*/ 1055951 h 2705986"/>
              <a:gd name="connsiteX1" fmla="*/ 3064024 w 6067310"/>
              <a:gd name="connsiteY1" fmla="*/ 1059484 h 2705986"/>
              <a:gd name="connsiteX2" fmla="*/ 3063946 w 6067310"/>
              <a:gd name="connsiteY2" fmla="*/ 1056391 h 2705986"/>
              <a:gd name="connsiteX3" fmla="*/ 3120244 w 6067310"/>
              <a:gd name="connsiteY3" fmla="*/ 1153633 h 2705986"/>
              <a:gd name="connsiteX4" fmla="*/ 3067081 w 6067310"/>
              <a:gd name="connsiteY4" fmla="*/ 1254642 h 2705986"/>
              <a:gd name="connsiteX5" fmla="*/ 3157458 w 6067310"/>
              <a:gd name="connsiteY5" fmla="*/ 2232837 h 2705986"/>
              <a:gd name="connsiteX6" fmla="*/ 3032614 w 6067310"/>
              <a:gd name="connsiteY6" fmla="*/ 2325464 h 2705986"/>
              <a:gd name="connsiteX7" fmla="*/ 2909852 w 6067310"/>
              <a:gd name="connsiteY7" fmla="*/ 2234382 h 2705986"/>
              <a:gd name="connsiteX8" fmla="*/ 3000229 w 6067310"/>
              <a:gd name="connsiteY8" fmla="*/ 1256187 h 2705986"/>
              <a:gd name="connsiteX9" fmla="*/ 2947066 w 6067310"/>
              <a:gd name="connsiteY9" fmla="*/ 1155178 h 2705986"/>
              <a:gd name="connsiteX10" fmla="*/ 3003366 w 6067310"/>
              <a:gd name="connsiteY10" fmla="*/ 1057932 h 2705986"/>
              <a:gd name="connsiteX11" fmla="*/ 3029867 w 6067310"/>
              <a:gd name="connsiteY11" fmla="*/ 0 h 2705986"/>
              <a:gd name="connsiteX12" fmla="*/ 3029807 w 6067310"/>
              <a:gd name="connsiteY12" fmla="*/ 2381 h 2705986"/>
              <a:gd name="connsiteX13" fmla="*/ 2964451 w 6067310"/>
              <a:gd name="connsiteY13" fmla="*/ 9531 h 2705986"/>
              <a:gd name="connsiteX14" fmla="*/ 2862005 w 6067310"/>
              <a:gd name="connsiteY14" fmla="*/ 894680 h 2705986"/>
              <a:gd name="connsiteX15" fmla="*/ 2808843 w 6067310"/>
              <a:gd name="connsiteY15" fmla="*/ 894680 h 2705986"/>
              <a:gd name="connsiteX16" fmla="*/ 2372908 w 6067310"/>
              <a:gd name="connsiteY16" fmla="*/ 1059484 h 2705986"/>
              <a:gd name="connsiteX17" fmla="*/ 1570150 w 6067310"/>
              <a:gd name="connsiteY17" fmla="*/ 1442257 h 2705986"/>
              <a:gd name="connsiteX18" fmla="*/ 634485 w 6067310"/>
              <a:gd name="connsiteY18" fmla="*/ 1197708 h 2705986"/>
              <a:gd name="connsiteX19" fmla="*/ 623852 w 6067310"/>
              <a:gd name="connsiteY19" fmla="*/ 1229605 h 2705986"/>
              <a:gd name="connsiteX20" fmla="*/ 437782 w 6067310"/>
              <a:gd name="connsiteY20" fmla="*/ 942526 h 2705986"/>
              <a:gd name="connsiteX21" fmla="*/ 437782 w 6067310"/>
              <a:gd name="connsiteY21" fmla="*/ 1176443 h 2705986"/>
              <a:gd name="connsiteX22" fmla="*/ 267661 w 6067310"/>
              <a:gd name="connsiteY22" fmla="*/ 1144545 h 2705986"/>
              <a:gd name="connsiteX23" fmla="*/ 272978 w 6067310"/>
              <a:gd name="connsiteY23" fmla="*/ 1086066 h 2705986"/>
              <a:gd name="connsiteX24" fmla="*/ 246396 w 6067310"/>
              <a:gd name="connsiteY24" fmla="*/ 1080750 h 2705986"/>
              <a:gd name="connsiteX25" fmla="*/ 235764 w 6067310"/>
              <a:gd name="connsiteY25" fmla="*/ 1128596 h 2705986"/>
              <a:gd name="connsiteX26" fmla="*/ 44378 w 6067310"/>
              <a:gd name="connsiteY26" fmla="*/ 1022271 h 2705986"/>
              <a:gd name="connsiteX27" fmla="*/ 76275 w 6067310"/>
              <a:gd name="connsiteY27" fmla="*/ 1160494 h 2705986"/>
              <a:gd name="connsiteX28" fmla="*/ 549424 w 6067310"/>
              <a:gd name="connsiteY28" fmla="*/ 1420991 h 2705986"/>
              <a:gd name="connsiteX29" fmla="*/ 544108 w 6067310"/>
              <a:gd name="connsiteY29" fmla="*/ 1442257 h 2705986"/>
              <a:gd name="connsiteX30" fmla="*/ 1203326 w 6067310"/>
              <a:gd name="connsiteY30" fmla="*/ 1692122 h 2705986"/>
              <a:gd name="connsiteX31" fmla="*/ 1804066 w 6067310"/>
              <a:gd name="connsiteY31" fmla="*/ 1835661 h 2705986"/>
              <a:gd name="connsiteX32" fmla="*/ 2356959 w 6067310"/>
              <a:gd name="connsiteY32" fmla="*/ 1670857 h 2705986"/>
              <a:gd name="connsiteX33" fmla="*/ 2457968 w 6067310"/>
              <a:gd name="connsiteY33" fmla="*/ 2011098 h 2705986"/>
              <a:gd name="connsiteX34" fmla="*/ 2468601 w 6067310"/>
              <a:gd name="connsiteY34" fmla="*/ 2622471 h 2705986"/>
              <a:gd name="connsiteX35" fmla="*/ 2532396 w 6067310"/>
              <a:gd name="connsiteY35" fmla="*/ 2702215 h 2705986"/>
              <a:gd name="connsiteX36" fmla="*/ 3079973 w 6067310"/>
              <a:gd name="connsiteY36" fmla="*/ 2702215 h 2705986"/>
              <a:gd name="connsiteX37" fmla="*/ 3079949 w 6067310"/>
              <a:gd name="connsiteY37" fmla="*/ 2700670 h 2705986"/>
              <a:gd name="connsiteX38" fmla="*/ 3534914 w 6067310"/>
              <a:gd name="connsiteY38" fmla="*/ 2700670 h 2705986"/>
              <a:gd name="connsiteX39" fmla="*/ 3598709 w 6067310"/>
              <a:gd name="connsiteY39" fmla="*/ 2620926 h 2705986"/>
              <a:gd name="connsiteX40" fmla="*/ 3609342 w 6067310"/>
              <a:gd name="connsiteY40" fmla="*/ 2009553 h 2705986"/>
              <a:gd name="connsiteX41" fmla="*/ 3710351 w 6067310"/>
              <a:gd name="connsiteY41" fmla="*/ 1669312 h 2705986"/>
              <a:gd name="connsiteX42" fmla="*/ 4263244 w 6067310"/>
              <a:gd name="connsiteY42" fmla="*/ 1834116 h 2705986"/>
              <a:gd name="connsiteX43" fmla="*/ 4863984 w 6067310"/>
              <a:gd name="connsiteY43" fmla="*/ 1690577 h 2705986"/>
              <a:gd name="connsiteX44" fmla="*/ 5523202 w 6067310"/>
              <a:gd name="connsiteY44" fmla="*/ 1440712 h 2705986"/>
              <a:gd name="connsiteX45" fmla="*/ 5517886 w 6067310"/>
              <a:gd name="connsiteY45" fmla="*/ 1419446 h 2705986"/>
              <a:gd name="connsiteX46" fmla="*/ 5991035 w 6067310"/>
              <a:gd name="connsiteY46" fmla="*/ 1158949 h 2705986"/>
              <a:gd name="connsiteX47" fmla="*/ 6022932 w 6067310"/>
              <a:gd name="connsiteY47" fmla="*/ 1020726 h 2705986"/>
              <a:gd name="connsiteX48" fmla="*/ 5831546 w 6067310"/>
              <a:gd name="connsiteY48" fmla="*/ 1127051 h 2705986"/>
              <a:gd name="connsiteX49" fmla="*/ 5820914 w 6067310"/>
              <a:gd name="connsiteY49" fmla="*/ 1079205 h 2705986"/>
              <a:gd name="connsiteX50" fmla="*/ 5794332 w 6067310"/>
              <a:gd name="connsiteY50" fmla="*/ 1084521 h 2705986"/>
              <a:gd name="connsiteX51" fmla="*/ 5799649 w 6067310"/>
              <a:gd name="connsiteY51" fmla="*/ 1143000 h 2705986"/>
              <a:gd name="connsiteX52" fmla="*/ 5629528 w 6067310"/>
              <a:gd name="connsiteY52" fmla="*/ 1174898 h 2705986"/>
              <a:gd name="connsiteX53" fmla="*/ 5629528 w 6067310"/>
              <a:gd name="connsiteY53" fmla="*/ 940981 h 2705986"/>
              <a:gd name="connsiteX54" fmla="*/ 5443458 w 6067310"/>
              <a:gd name="connsiteY54" fmla="*/ 1228060 h 2705986"/>
              <a:gd name="connsiteX55" fmla="*/ 5432825 w 6067310"/>
              <a:gd name="connsiteY55" fmla="*/ 1196163 h 2705986"/>
              <a:gd name="connsiteX56" fmla="*/ 4497160 w 6067310"/>
              <a:gd name="connsiteY56" fmla="*/ 1440712 h 2705986"/>
              <a:gd name="connsiteX57" fmla="*/ 3694402 w 6067310"/>
              <a:gd name="connsiteY57" fmla="*/ 1057939 h 2705986"/>
              <a:gd name="connsiteX58" fmla="*/ 3258467 w 6067310"/>
              <a:gd name="connsiteY58" fmla="*/ 893135 h 2705986"/>
              <a:gd name="connsiteX59" fmla="*/ 3205305 w 6067310"/>
              <a:gd name="connsiteY59" fmla="*/ 893135 h 2705986"/>
              <a:gd name="connsiteX60" fmla="*/ 3029867 w 6067310"/>
              <a:gd name="connsiteY60" fmla="*/ 0 h 2705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6067310" h="2705986">
                <a:moveTo>
                  <a:pt x="3025157" y="1055951"/>
                </a:moveTo>
                <a:lnTo>
                  <a:pt x="3064024" y="1059484"/>
                </a:lnTo>
                <a:lnTo>
                  <a:pt x="3063946" y="1056391"/>
                </a:lnTo>
                <a:lnTo>
                  <a:pt x="3120244" y="1153633"/>
                </a:lnTo>
                <a:lnTo>
                  <a:pt x="3067081" y="1254642"/>
                </a:lnTo>
                <a:lnTo>
                  <a:pt x="3157458" y="2232837"/>
                </a:lnTo>
                <a:lnTo>
                  <a:pt x="3032614" y="2325464"/>
                </a:lnTo>
                <a:lnTo>
                  <a:pt x="2909852" y="2234382"/>
                </a:lnTo>
                <a:lnTo>
                  <a:pt x="3000229" y="1256187"/>
                </a:lnTo>
                <a:lnTo>
                  <a:pt x="2947066" y="1155178"/>
                </a:lnTo>
                <a:lnTo>
                  <a:pt x="3003366" y="1057932"/>
                </a:lnTo>
                <a:close/>
                <a:moveTo>
                  <a:pt x="3029867" y="0"/>
                </a:moveTo>
                <a:lnTo>
                  <a:pt x="3029807" y="2381"/>
                </a:lnTo>
                <a:lnTo>
                  <a:pt x="2964451" y="9531"/>
                </a:lnTo>
                <a:cubicBezTo>
                  <a:pt x="2632430" y="73877"/>
                  <a:pt x="2782261" y="495959"/>
                  <a:pt x="2862005" y="894680"/>
                </a:cubicBezTo>
                <a:lnTo>
                  <a:pt x="2808843" y="894680"/>
                </a:lnTo>
                <a:cubicBezTo>
                  <a:pt x="2727326" y="1013411"/>
                  <a:pt x="2550117" y="1068345"/>
                  <a:pt x="2372908" y="1059484"/>
                </a:cubicBezTo>
                <a:cubicBezTo>
                  <a:pt x="2105322" y="1187075"/>
                  <a:pt x="1837736" y="1341247"/>
                  <a:pt x="1570150" y="1442257"/>
                </a:cubicBezTo>
                <a:cubicBezTo>
                  <a:pt x="1252946" y="1387323"/>
                  <a:pt x="887894" y="1289856"/>
                  <a:pt x="634485" y="1197708"/>
                </a:cubicBezTo>
                <a:lnTo>
                  <a:pt x="623852" y="1229605"/>
                </a:lnTo>
                <a:lnTo>
                  <a:pt x="437782" y="942526"/>
                </a:lnTo>
                <a:cubicBezTo>
                  <a:pt x="299559" y="956702"/>
                  <a:pt x="437782" y="1098471"/>
                  <a:pt x="437782" y="1176443"/>
                </a:cubicBezTo>
                <a:lnTo>
                  <a:pt x="267661" y="1144545"/>
                </a:lnTo>
                <a:lnTo>
                  <a:pt x="272978" y="1086066"/>
                </a:lnTo>
                <a:lnTo>
                  <a:pt x="246396" y="1080750"/>
                </a:lnTo>
                <a:lnTo>
                  <a:pt x="235764" y="1128596"/>
                </a:lnTo>
                <a:cubicBezTo>
                  <a:pt x="171969" y="1093154"/>
                  <a:pt x="108173" y="988602"/>
                  <a:pt x="44378" y="1022271"/>
                </a:cubicBezTo>
                <a:cubicBezTo>
                  <a:pt x="-67265" y="1031131"/>
                  <a:pt x="65643" y="1114420"/>
                  <a:pt x="76275" y="1160494"/>
                </a:cubicBezTo>
                <a:cubicBezTo>
                  <a:pt x="196777" y="1358968"/>
                  <a:pt x="397024" y="1382006"/>
                  <a:pt x="549424" y="1420991"/>
                </a:cubicBezTo>
                <a:lnTo>
                  <a:pt x="544108" y="1442257"/>
                </a:lnTo>
                <a:lnTo>
                  <a:pt x="1203326" y="1692122"/>
                </a:lnTo>
                <a:cubicBezTo>
                  <a:pt x="1398256" y="1793130"/>
                  <a:pt x="1699512" y="1878192"/>
                  <a:pt x="1804066" y="1835661"/>
                </a:cubicBezTo>
                <a:cubicBezTo>
                  <a:pt x="2014945" y="1732880"/>
                  <a:pt x="2172661" y="1725792"/>
                  <a:pt x="2356959" y="1670857"/>
                </a:cubicBezTo>
                <a:cubicBezTo>
                  <a:pt x="2417211" y="1757689"/>
                  <a:pt x="2450879" y="1881735"/>
                  <a:pt x="2457968" y="2011098"/>
                </a:cubicBezTo>
                <a:lnTo>
                  <a:pt x="2468601" y="2622471"/>
                </a:lnTo>
                <a:cubicBezTo>
                  <a:pt x="2489866" y="2649052"/>
                  <a:pt x="2479233" y="2723481"/>
                  <a:pt x="2532396" y="2702215"/>
                </a:cubicBezTo>
                <a:lnTo>
                  <a:pt x="3079973" y="2702215"/>
                </a:lnTo>
                <a:lnTo>
                  <a:pt x="3079949" y="2700670"/>
                </a:lnTo>
                <a:lnTo>
                  <a:pt x="3534914" y="2700670"/>
                </a:lnTo>
                <a:cubicBezTo>
                  <a:pt x="3588077" y="2721936"/>
                  <a:pt x="3577444" y="2647507"/>
                  <a:pt x="3598709" y="2620926"/>
                </a:cubicBezTo>
                <a:lnTo>
                  <a:pt x="3609342" y="2009553"/>
                </a:lnTo>
                <a:cubicBezTo>
                  <a:pt x="3616431" y="1880190"/>
                  <a:pt x="3650099" y="1756144"/>
                  <a:pt x="3710351" y="1669312"/>
                </a:cubicBezTo>
                <a:cubicBezTo>
                  <a:pt x="3894649" y="1724247"/>
                  <a:pt x="4052365" y="1731335"/>
                  <a:pt x="4263244" y="1834116"/>
                </a:cubicBezTo>
                <a:cubicBezTo>
                  <a:pt x="4367798" y="1876647"/>
                  <a:pt x="4669054" y="1791585"/>
                  <a:pt x="4863984" y="1690577"/>
                </a:cubicBezTo>
                <a:lnTo>
                  <a:pt x="5523202" y="1440712"/>
                </a:lnTo>
                <a:lnTo>
                  <a:pt x="5517886" y="1419446"/>
                </a:lnTo>
                <a:cubicBezTo>
                  <a:pt x="5670286" y="1380461"/>
                  <a:pt x="5870533" y="1357423"/>
                  <a:pt x="5991035" y="1158949"/>
                </a:cubicBezTo>
                <a:cubicBezTo>
                  <a:pt x="6001667" y="1112875"/>
                  <a:pt x="6134575" y="1029586"/>
                  <a:pt x="6022932" y="1020726"/>
                </a:cubicBezTo>
                <a:cubicBezTo>
                  <a:pt x="5959137" y="987057"/>
                  <a:pt x="5895341" y="1091609"/>
                  <a:pt x="5831546" y="1127051"/>
                </a:cubicBezTo>
                <a:lnTo>
                  <a:pt x="5820914" y="1079205"/>
                </a:lnTo>
                <a:lnTo>
                  <a:pt x="5794332" y="1084521"/>
                </a:lnTo>
                <a:lnTo>
                  <a:pt x="5799649" y="1143000"/>
                </a:lnTo>
                <a:lnTo>
                  <a:pt x="5629528" y="1174898"/>
                </a:lnTo>
                <a:cubicBezTo>
                  <a:pt x="5629528" y="1096926"/>
                  <a:pt x="5767751" y="955157"/>
                  <a:pt x="5629528" y="940981"/>
                </a:cubicBezTo>
                <a:lnTo>
                  <a:pt x="5443458" y="1228060"/>
                </a:lnTo>
                <a:lnTo>
                  <a:pt x="5432825" y="1196163"/>
                </a:lnTo>
                <a:cubicBezTo>
                  <a:pt x="5179416" y="1288311"/>
                  <a:pt x="4814364" y="1385778"/>
                  <a:pt x="4497160" y="1440712"/>
                </a:cubicBezTo>
                <a:cubicBezTo>
                  <a:pt x="4229574" y="1339702"/>
                  <a:pt x="3961988" y="1185530"/>
                  <a:pt x="3694402" y="1057939"/>
                </a:cubicBezTo>
                <a:cubicBezTo>
                  <a:pt x="3517193" y="1066800"/>
                  <a:pt x="3339984" y="1011866"/>
                  <a:pt x="3258467" y="893135"/>
                </a:cubicBezTo>
                <a:lnTo>
                  <a:pt x="3205305" y="893135"/>
                </a:lnTo>
                <a:cubicBezTo>
                  <a:pt x="3290366" y="467832"/>
                  <a:pt x="3455169" y="15950"/>
                  <a:pt x="3029867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359833" y="2713220"/>
            <a:ext cx="1278621" cy="1278621"/>
            <a:chOff x="4359833" y="2713220"/>
            <a:chExt cx="1278621" cy="1278621"/>
          </a:xfrm>
        </p:grpSpPr>
        <p:sp>
          <p:nvSpPr>
            <p:cNvPr id="9" name="椭圆 8"/>
            <p:cNvSpPr/>
            <p:nvPr/>
          </p:nvSpPr>
          <p:spPr>
            <a:xfrm>
              <a:off x="4359833" y="2713220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4569663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10770" y="4083237"/>
            <a:ext cx="1278621" cy="1278621"/>
            <a:chOff x="3310770" y="4083237"/>
            <a:chExt cx="1278621" cy="1278621"/>
          </a:xfrm>
        </p:grpSpPr>
        <p:sp>
          <p:nvSpPr>
            <p:cNvPr id="12" name="椭圆 11"/>
            <p:cNvSpPr/>
            <p:nvPr/>
          </p:nvSpPr>
          <p:spPr>
            <a:xfrm>
              <a:off x="3310770" y="4083237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490799" y="4281516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42502" y="2713220"/>
            <a:ext cx="1278621" cy="1278621"/>
            <a:chOff x="6542502" y="2713220"/>
            <a:chExt cx="1278621" cy="1278621"/>
          </a:xfrm>
        </p:grpSpPr>
        <p:sp>
          <p:nvSpPr>
            <p:cNvPr id="17" name="椭圆 16"/>
            <p:cNvSpPr/>
            <p:nvPr/>
          </p:nvSpPr>
          <p:spPr>
            <a:xfrm>
              <a:off x="6542502" y="2713220"/>
              <a:ext cx="1278621" cy="1278621"/>
            </a:xfrm>
            <a:prstGeom prst="ellips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734068" y="2883378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670891" y="4083237"/>
            <a:ext cx="1278621" cy="1278621"/>
            <a:chOff x="7670891" y="4083237"/>
            <a:chExt cx="1278621" cy="1278621"/>
          </a:xfrm>
        </p:grpSpPr>
        <p:sp>
          <p:nvSpPr>
            <p:cNvPr id="21" name="椭圆 20"/>
            <p:cNvSpPr/>
            <p:nvPr/>
          </p:nvSpPr>
          <p:spPr>
            <a:xfrm>
              <a:off x="7670891" y="4083237"/>
              <a:ext cx="1278621" cy="1278621"/>
            </a:xfrm>
            <a:prstGeom prst="ellips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0721" y="4281515"/>
              <a:ext cx="858959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4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矩形 47"/>
          <p:cNvSpPr>
            <a:spLocks noChangeArrowheads="1"/>
          </p:cNvSpPr>
          <p:nvPr/>
        </p:nvSpPr>
        <p:spPr bwMode="auto">
          <a:xfrm>
            <a:off x="474729" y="4268307"/>
            <a:ext cx="2684043" cy="91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创新引领，服务推动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客服作为鲁南对外的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窗口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，是公司的门面，树立“服务意识”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056639" y="2451884"/>
            <a:ext cx="2684043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用户思维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想用户所想，解用户所难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5" name="矩形 47"/>
          <p:cNvSpPr>
            <a:spLocks noChangeArrowheads="1"/>
          </p:cNvSpPr>
          <p:nvPr/>
        </p:nvSpPr>
        <p:spPr bwMode="auto">
          <a:xfrm>
            <a:off x="7619972" y="2038235"/>
            <a:ext cx="4637416" cy="695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五心服务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</a:rPr>
              <a:t>发自内心为他人提供全方位、优质、高效地服务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6" name="矩形 47"/>
          <p:cNvSpPr>
            <a:spLocks noChangeArrowheads="1"/>
          </p:cNvSpPr>
          <p:nvPr/>
        </p:nvSpPr>
        <p:spPr bwMode="auto">
          <a:xfrm>
            <a:off x="9159342" y="4158123"/>
            <a:ext cx="2684043" cy="941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主动、真诚</a:t>
            </a:r>
            <a:endParaRPr lang="en-US" altLang="zh-CN" sz="2000" dirty="0">
              <a:solidFill>
                <a:schemeClr val="tx1">
                  <a:lumMod val="85000"/>
                  <a:lumOff val="1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>
              <a:buNone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做好服务最主要有两点，主动真诚的态度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服务意识</a:t>
            </a:r>
          </a:p>
        </p:txBody>
      </p:sp>
    </p:spTree>
    <p:extLst>
      <p:ext uri="{BB962C8B-B14F-4D97-AF65-F5344CB8AC3E}">
        <p14:creationId xmlns:p14="http://schemas.microsoft.com/office/powerpoint/2010/main" val="61762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3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68624" y="1702999"/>
            <a:ext cx="2349864" cy="1321798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7" name="矩形 6"/>
          <p:cNvSpPr/>
          <p:nvPr/>
        </p:nvSpPr>
        <p:spPr>
          <a:xfrm>
            <a:off x="5339455" y="3877948"/>
            <a:ext cx="6205481" cy="1075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latin typeface="华文隶书" panose="02010800040101010101" pitchFamily="2" charset="-122"/>
                <a:ea typeface="华文隶书" panose="02010800040101010101" pitchFamily="2" charset="-122"/>
              </a:rPr>
              <a:t>快速专业优质的解答；</a:t>
            </a:r>
            <a:endParaRPr lang="en-US" altLang="zh-CN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共荣辱同进退；</a:t>
            </a:r>
            <a:endParaRPr lang="en-US" altLang="zh-CN" sz="1799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just" defTabSz="913943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一言一行展示鲁南对外形象；</a:t>
            </a:r>
            <a:endParaRPr lang="en-US" altLang="zh-CN" sz="1799" dirty="0">
              <a:solidFill>
                <a:srgbClr val="1F3240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8" name="Oval 5"/>
          <p:cNvSpPr/>
          <p:nvPr/>
        </p:nvSpPr>
        <p:spPr>
          <a:xfrm>
            <a:off x="4946754" y="1866476"/>
            <a:ext cx="1578740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9" name="Oval 5"/>
          <p:cNvSpPr/>
          <p:nvPr/>
        </p:nvSpPr>
        <p:spPr>
          <a:xfrm>
            <a:off x="7018949" y="1866476"/>
            <a:ext cx="1578740" cy="1559700"/>
          </a:xfrm>
          <a:prstGeom prst="ellipse">
            <a:avLst/>
          </a:prstGeom>
          <a:solidFill>
            <a:srgbClr val="25313D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0" name="Oval 5"/>
          <p:cNvSpPr/>
          <p:nvPr/>
        </p:nvSpPr>
        <p:spPr>
          <a:xfrm>
            <a:off x="9089558" y="1866476"/>
            <a:ext cx="1578741" cy="1559700"/>
          </a:xfrm>
          <a:prstGeom prst="ellipse">
            <a:avLst/>
          </a:prstGeom>
          <a:solidFill>
            <a:srgbClr val="EF0023"/>
          </a:solidFill>
          <a:ln w="9525">
            <a:noFill/>
          </a:ln>
        </p:spPr>
        <p:txBody>
          <a:bodyPr/>
          <a:lstStyle/>
          <a:p>
            <a:pPr lvl="0" eaLnBrk="1" hangingPunct="1"/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11" name="TextBox 71"/>
          <p:cNvSpPr txBox="1"/>
          <p:nvPr/>
        </p:nvSpPr>
        <p:spPr>
          <a:xfrm>
            <a:off x="5045127" y="2025309"/>
            <a:ext cx="1381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</a:t>
            </a:r>
            <a:endParaRPr lang="zh-CN" altLang="en-US" sz="1400" b="1" dirty="0">
              <a:solidFill>
                <a:srgbClr val="F8F8F8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72"/>
          <p:cNvSpPr txBox="1"/>
          <p:nvPr/>
        </p:nvSpPr>
        <p:spPr>
          <a:xfrm>
            <a:off x="5168095" y="2710171"/>
            <a:ext cx="120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8F8F8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身体健康</a:t>
            </a:r>
          </a:p>
        </p:txBody>
      </p:sp>
      <p:sp>
        <p:nvSpPr>
          <p:cNvPr id="13" name="TextBox 73"/>
          <p:cNvSpPr txBox="1"/>
          <p:nvPr/>
        </p:nvSpPr>
        <p:spPr>
          <a:xfrm>
            <a:off x="7018950" y="2056877"/>
            <a:ext cx="1608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团队</a:t>
            </a:r>
          </a:p>
        </p:txBody>
      </p:sp>
      <p:sp>
        <p:nvSpPr>
          <p:cNvPr id="14" name="TextBox 74"/>
          <p:cNvSpPr txBox="1"/>
          <p:nvPr/>
        </p:nvSpPr>
        <p:spPr>
          <a:xfrm>
            <a:off x="7107803" y="2759773"/>
            <a:ext cx="1334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集体荣誉</a:t>
            </a:r>
          </a:p>
        </p:txBody>
      </p:sp>
      <p:sp>
        <p:nvSpPr>
          <p:cNvPr id="17" name="TextBox 75"/>
          <p:cNvSpPr txBox="1"/>
          <p:nvPr/>
        </p:nvSpPr>
        <p:spPr>
          <a:xfrm>
            <a:off x="9154612" y="2087024"/>
            <a:ext cx="1391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8F8F8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</a:t>
            </a:r>
          </a:p>
        </p:txBody>
      </p:sp>
      <p:sp>
        <p:nvSpPr>
          <p:cNvPr id="18" name="TextBox 76"/>
          <p:cNvSpPr txBox="1"/>
          <p:nvPr/>
        </p:nvSpPr>
        <p:spPr>
          <a:xfrm>
            <a:off x="9208560" y="2759773"/>
            <a:ext cx="133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943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对外形象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1054345" y="4865289"/>
            <a:ext cx="2357797" cy="1472433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92" tIns="45696" rIns="91392" bIns="45696" numCol="1" rtlCol="0" anchor="t" anchorCtr="0" compatLnSpc="1"/>
          <a:lstStyle/>
          <a:p>
            <a:pPr defTabSz="913943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799">
              <a:cs typeface="+mn-ea"/>
              <a:sym typeface="+mn-lt"/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0129" y="3241731"/>
            <a:ext cx="2303683" cy="1439895"/>
          </a:xfrm>
          <a:prstGeom prst="rect">
            <a:avLst/>
          </a:prstGeom>
          <a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责任感</a:t>
            </a:r>
          </a:p>
        </p:txBody>
      </p:sp>
    </p:spTree>
    <p:extLst>
      <p:ext uri="{BB962C8B-B14F-4D97-AF65-F5344CB8AC3E}">
        <p14:creationId xmlns:p14="http://schemas.microsoft.com/office/powerpoint/2010/main" val="74793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"/>
                            </p:stCondLst>
                            <p:childTnLst>
                              <p:par>
                                <p:cTn id="18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2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00"/>
                            </p:stCondLst>
                            <p:childTnLst>
                              <p:par>
                                <p:cTn id="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3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7" grpId="0"/>
      <p:bldP spid="18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11"/>
          <p:cNvSpPr>
            <a:spLocks noEditPoints="1"/>
          </p:cNvSpPr>
          <p:nvPr/>
        </p:nvSpPr>
        <p:spPr bwMode="auto">
          <a:xfrm>
            <a:off x="975943" y="4610033"/>
            <a:ext cx="1666358" cy="1664147"/>
          </a:xfrm>
          <a:custGeom>
            <a:avLst/>
            <a:gdLst>
              <a:gd name="T0" fmla="*/ 638 w 638"/>
              <a:gd name="T1" fmla="*/ 346 h 637"/>
              <a:gd name="T2" fmla="*/ 603 w 638"/>
              <a:gd name="T3" fmla="*/ 284 h 637"/>
              <a:gd name="T4" fmla="*/ 556 w 638"/>
              <a:gd name="T5" fmla="*/ 221 h 637"/>
              <a:gd name="T6" fmla="*/ 609 w 638"/>
              <a:gd name="T7" fmla="*/ 184 h 637"/>
              <a:gd name="T8" fmla="*/ 547 w 638"/>
              <a:gd name="T9" fmla="*/ 146 h 637"/>
              <a:gd name="T10" fmla="*/ 476 w 638"/>
              <a:gd name="T11" fmla="*/ 116 h 637"/>
              <a:gd name="T12" fmla="*/ 503 w 638"/>
              <a:gd name="T13" fmla="*/ 57 h 637"/>
              <a:gd name="T14" fmla="*/ 432 w 638"/>
              <a:gd name="T15" fmla="*/ 56 h 637"/>
              <a:gd name="T16" fmla="*/ 353 w 638"/>
              <a:gd name="T17" fmla="*/ 65 h 637"/>
              <a:gd name="T18" fmla="*/ 347 w 638"/>
              <a:gd name="T19" fmla="*/ 0 h 637"/>
              <a:gd name="T20" fmla="*/ 285 w 638"/>
              <a:gd name="T21" fmla="*/ 34 h 637"/>
              <a:gd name="T22" fmla="*/ 221 w 638"/>
              <a:gd name="T23" fmla="*/ 81 h 637"/>
              <a:gd name="T24" fmla="*/ 185 w 638"/>
              <a:gd name="T25" fmla="*/ 28 h 637"/>
              <a:gd name="T26" fmla="*/ 149 w 638"/>
              <a:gd name="T27" fmla="*/ 90 h 637"/>
              <a:gd name="T28" fmla="*/ 117 w 638"/>
              <a:gd name="T29" fmla="*/ 162 h 637"/>
              <a:gd name="T30" fmla="*/ 58 w 638"/>
              <a:gd name="T31" fmla="*/ 134 h 637"/>
              <a:gd name="T32" fmla="*/ 56 w 638"/>
              <a:gd name="T33" fmla="*/ 205 h 637"/>
              <a:gd name="T34" fmla="*/ 66 w 638"/>
              <a:gd name="T35" fmla="*/ 284 h 637"/>
              <a:gd name="T36" fmla="*/ 0 w 638"/>
              <a:gd name="T37" fmla="*/ 290 h 637"/>
              <a:gd name="T38" fmla="*/ 37 w 638"/>
              <a:gd name="T39" fmla="*/ 352 h 637"/>
              <a:gd name="T40" fmla="*/ 82 w 638"/>
              <a:gd name="T41" fmla="*/ 414 h 637"/>
              <a:gd name="T42" fmla="*/ 29 w 638"/>
              <a:gd name="T43" fmla="*/ 452 h 637"/>
              <a:gd name="T44" fmla="*/ 91 w 638"/>
              <a:gd name="T45" fmla="*/ 488 h 637"/>
              <a:gd name="T46" fmla="*/ 162 w 638"/>
              <a:gd name="T47" fmla="*/ 520 h 637"/>
              <a:gd name="T48" fmla="*/ 135 w 638"/>
              <a:gd name="T49" fmla="*/ 579 h 637"/>
              <a:gd name="T50" fmla="*/ 208 w 638"/>
              <a:gd name="T51" fmla="*/ 581 h 637"/>
              <a:gd name="T52" fmla="*/ 285 w 638"/>
              <a:gd name="T53" fmla="*/ 572 h 637"/>
              <a:gd name="T54" fmla="*/ 291 w 638"/>
              <a:gd name="T55" fmla="*/ 637 h 637"/>
              <a:gd name="T56" fmla="*/ 353 w 638"/>
              <a:gd name="T57" fmla="*/ 600 h 637"/>
              <a:gd name="T58" fmla="*/ 417 w 638"/>
              <a:gd name="T59" fmla="*/ 555 h 637"/>
              <a:gd name="T60" fmla="*/ 453 w 638"/>
              <a:gd name="T61" fmla="*/ 608 h 637"/>
              <a:gd name="T62" fmla="*/ 491 w 638"/>
              <a:gd name="T63" fmla="*/ 546 h 637"/>
              <a:gd name="T64" fmla="*/ 521 w 638"/>
              <a:gd name="T65" fmla="*/ 475 h 637"/>
              <a:gd name="T66" fmla="*/ 580 w 638"/>
              <a:gd name="T67" fmla="*/ 502 h 637"/>
              <a:gd name="T68" fmla="*/ 582 w 638"/>
              <a:gd name="T69" fmla="*/ 429 h 637"/>
              <a:gd name="T70" fmla="*/ 573 w 638"/>
              <a:gd name="T71" fmla="*/ 352 h 637"/>
              <a:gd name="T72" fmla="*/ 319 w 638"/>
              <a:gd name="T73" fmla="*/ 493 h 637"/>
              <a:gd name="T74" fmla="*/ 319 w 638"/>
              <a:gd name="T75" fmla="*/ 144 h 637"/>
              <a:gd name="T76" fmla="*/ 319 w 638"/>
              <a:gd name="T77" fmla="*/ 493 h 6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7">
                <a:moveTo>
                  <a:pt x="603" y="352"/>
                </a:moveTo>
                <a:cubicBezTo>
                  <a:pt x="638" y="346"/>
                  <a:pt x="638" y="346"/>
                  <a:pt x="638" y="346"/>
                </a:cubicBezTo>
                <a:cubicBezTo>
                  <a:pt x="638" y="290"/>
                  <a:pt x="638" y="290"/>
                  <a:pt x="638" y="290"/>
                </a:cubicBezTo>
                <a:cubicBezTo>
                  <a:pt x="603" y="284"/>
                  <a:pt x="603" y="284"/>
                  <a:pt x="603" y="284"/>
                </a:cubicBezTo>
                <a:cubicBezTo>
                  <a:pt x="573" y="284"/>
                  <a:pt x="573" y="284"/>
                  <a:pt x="573" y="284"/>
                </a:cubicBezTo>
                <a:cubicBezTo>
                  <a:pt x="570" y="261"/>
                  <a:pt x="564" y="240"/>
                  <a:pt x="556" y="221"/>
                </a:cubicBezTo>
                <a:cubicBezTo>
                  <a:pt x="582" y="205"/>
                  <a:pt x="582" y="205"/>
                  <a:pt x="582" y="205"/>
                </a:cubicBezTo>
                <a:cubicBezTo>
                  <a:pt x="609" y="184"/>
                  <a:pt x="609" y="184"/>
                  <a:pt x="609" y="184"/>
                </a:cubicBezTo>
                <a:cubicBezTo>
                  <a:pt x="580" y="134"/>
                  <a:pt x="580" y="134"/>
                  <a:pt x="580" y="134"/>
                </a:cubicBezTo>
                <a:cubicBezTo>
                  <a:pt x="547" y="146"/>
                  <a:pt x="547" y="146"/>
                  <a:pt x="547" y="146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5"/>
                  <a:pt x="493" y="128"/>
                  <a:pt x="476" y="116"/>
                </a:cubicBezTo>
                <a:cubicBezTo>
                  <a:pt x="491" y="90"/>
                  <a:pt x="491" y="90"/>
                  <a:pt x="491" y="90"/>
                </a:cubicBezTo>
                <a:cubicBezTo>
                  <a:pt x="503" y="57"/>
                  <a:pt x="503" y="57"/>
                  <a:pt x="503" y="57"/>
                </a:cubicBezTo>
                <a:cubicBezTo>
                  <a:pt x="453" y="28"/>
                  <a:pt x="453" y="28"/>
                  <a:pt x="453" y="28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7" y="81"/>
                  <a:pt x="417" y="81"/>
                  <a:pt x="417" y="81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4"/>
                  <a:pt x="353" y="34"/>
                  <a:pt x="353" y="34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4"/>
                  <a:pt x="285" y="34"/>
                  <a:pt x="285" y="34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3" y="74"/>
                  <a:pt x="221" y="81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8"/>
                  <a:pt x="185" y="28"/>
                  <a:pt x="185" y="28"/>
                </a:cubicBezTo>
                <a:cubicBezTo>
                  <a:pt x="135" y="57"/>
                  <a:pt x="135" y="57"/>
                  <a:pt x="135" y="57"/>
                </a:cubicBezTo>
                <a:cubicBezTo>
                  <a:pt x="149" y="90"/>
                  <a:pt x="149" y="90"/>
                  <a:pt x="149" y="90"/>
                </a:cubicBezTo>
                <a:cubicBezTo>
                  <a:pt x="162" y="116"/>
                  <a:pt x="162" y="116"/>
                  <a:pt x="162" y="116"/>
                </a:cubicBezTo>
                <a:cubicBezTo>
                  <a:pt x="146" y="128"/>
                  <a:pt x="131" y="145"/>
                  <a:pt x="117" y="16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58" y="134"/>
                  <a:pt x="58" y="134"/>
                  <a:pt x="58" y="134"/>
                </a:cubicBezTo>
                <a:cubicBezTo>
                  <a:pt x="29" y="184"/>
                  <a:pt x="29" y="184"/>
                  <a:pt x="29" y="184"/>
                </a:cubicBezTo>
                <a:cubicBezTo>
                  <a:pt x="56" y="205"/>
                  <a:pt x="56" y="205"/>
                  <a:pt x="56" y="205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5" y="240"/>
                  <a:pt x="69" y="261"/>
                  <a:pt x="66" y="284"/>
                </a:cubicBezTo>
                <a:cubicBezTo>
                  <a:pt x="37" y="284"/>
                  <a:pt x="37" y="284"/>
                  <a:pt x="37" y="284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346"/>
                  <a:pt x="0" y="346"/>
                  <a:pt x="0" y="346"/>
                </a:cubicBezTo>
                <a:cubicBezTo>
                  <a:pt x="37" y="352"/>
                  <a:pt x="37" y="352"/>
                  <a:pt x="37" y="352"/>
                </a:cubicBezTo>
                <a:cubicBezTo>
                  <a:pt x="66" y="352"/>
                  <a:pt x="66" y="352"/>
                  <a:pt x="66" y="352"/>
                </a:cubicBezTo>
                <a:cubicBezTo>
                  <a:pt x="69" y="373"/>
                  <a:pt x="75" y="395"/>
                  <a:pt x="82" y="414"/>
                </a:cubicBezTo>
                <a:cubicBezTo>
                  <a:pt x="56" y="429"/>
                  <a:pt x="56" y="429"/>
                  <a:pt x="56" y="429"/>
                </a:cubicBezTo>
                <a:cubicBezTo>
                  <a:pt x="29" y="452"/>
                  <a:pt x="29" y="452"/>
                  <a:pt x="29" y="452"/>
                </a:cubicBezTo>
                <a:cubicBezTo>
                  <a:pt x="58" y="502"/>
                  <a:pt x="58" y="502"/>
                  <a:pt x="58" y="502"/>
                </a:cubicBezTo>
                <a:cubicBezTo>
                  <a:pt x="91" y="488"/>
                  <a:pt x="91" y="488"/>
                  <a:pt x="91" y="488"/>
                </a:cubicBezTo>
                <a:cubicBezTo>
                  <a:pt x="117" y="475"/>
                  <a:pt x="117" y="475"/>
                  <a:pt x="117" y="475"/>
                </a:cubicBezTo>
                <a:cubicBezTo>
                  <a:pt x="131" y="491"/>
                  <a:pt x="146" y="507"/>
                  <a:pt x="162" y="520"/>
                </a:cubicBezTo>
                <a:cubicBezTo>
                  <a:pt x="149" y="546"/>
                  <a:pt x="149" y="546"/>
                  <a:pt x="149" y="546"/>
                </a:cubicBezTo>
                <a:cubicBezTo>
                  <a:pt x="135" y="579"/>
                  <a:pt x="135" y="579"/>
                  <a:pt x="135" y="579"/>
                </a:cubicBezTo>
                <a:cubicBezTo>
                  <a:pt x="185" y="608"/>
                  <a:pt x="185" y="608"/>
                  <a:pt x="185" y="608"/>
                </a:cubicBezTo>
                <a:cubicBezTo>
                  <a:pt x="208" y="581"/>
                  <a:pt x="208" y="581"/>
                  <a:pt x="208" y="581"/>
                </a:cubicBezTo>
                <a:cubicBezTo>
                  <a:pt x="221" y="555"/>
                  <a:pt x="221" y="555"/>
                  <a:pt x="221" y="555"/>
                </a:cubicBezTo>
                <a:cubicBezTo>
                  <a:pt x="243" y="563"/>
                  <a:pt x="262" y="569"/>
                  <a:pt x="285" y="572"/>
                </a:cubicBezTo>
                <a:cubicBezTo>
                  <a:pt x="285" y="600"/>
                  <a:pt x="285" y="600"/>
                  <a:pt x="285" y="600"/>
                </a:cubicBezTo>
                <a:cubicBezTo>
                  <a:pt x="291" y="637"/>
                  <a:pt x="291" y="637"/>
                  <a:pt x="291" y="637"/>
                </a:cubicBezTo>
                <a:cubicBezTo>
                  <a:pt x="347" y="637"/>
                  <a:pt x="347" y="637"/>
                  <a:pt x="347" y="637"/>
                </a:cubicBezTo>
                <a:cubicBezTo>
                  <a:pt x="353" y="600"/>
                  <a:pt x="353" y="600"/>
                  <a:pt x="353" y="600"/>
                </a:cubicBezTo>
                <a:cubicBezTo>
                  <a:pt x="353" y="572"/>
                  <a:pt x="353" y="572"/>
                  <a:pt x="353" y="572"/>
                </a:cubicBezTo>
                <a:cubicBezTo>
                  <a:pt x="376" y="569"/>
                  <a:pt x="397" y="563"/>
                  <a:pt x="417" y="555"/>
                </a:cubicBezTo>
                <a:cubicBezTo>
                  <a:pt x="432" y="581"/>
                  <a:pt x="432" y="581"/>
                  <a:pt x="432" y="581"/>
                </a:cubicBezTo>
                <a:cubicBezTo>
                  <a:pt x="453" y="608"/>
                  <a:pt x="453" y="608"/>
                  <a:pt x="453" y="608"/>
                </a:cubicBezTo>
                <a:cubicBezTo>
                  <a:pt x="503" y="579"/>
                  <a:pt x="503" y="579"/>
                  <a:pt x="503" y="579"/>
                </a:cubicBezTo>
                <a:cubicBezTo>
                  <a:pt x="491" y="546"/>
                  <a:pt x="491" y="546"/>
                  <a:pt x="491" y="546"/>
                </a:cubicBezTo>
                <a:cubicBezTo>
                  <a:pt x="476" y="520"/>
                  <a:pt x="476" y="520"/>
                  <a:pt x="476" y="520"/>
                </a:cubicBezTo>
                <a:cubicBezTo>
                  <a:pt x="493" y="507"/>
                  <a:pt x="509" y="491"/>
                  <a:pt x="521" y="475"/>
                </a:cubicBezTo>
                <a:cubicBezTo>
                  <a:pt x="547" y="488"/>
                  <a:pt x="547" y="488"/>
                  <a:pt x="547" y="488"/>
                </a:cubicBezTo>
                <a:cubicBezTo>
                  <a:pt x="580" y="502"/>
                  <a:pt x="580" y="502"/>
                  <a:pt x="580" y="502"/>
                </a:cubicBezTo>
                <a:cubicBezTo>
                  <a:pt x="609" y="452"/>
                  <a:pt x="609" y="452"/>
                  <a:pt x="609" y="452"/>
                </a:cubicBezTo>
                <a:cubicBezTo>
                  <a:pt x="582" y="429"/>
                  <a:pt x="582" y="429"/>
                  <a:pt x="582" y="429"/>
                </a:cubicBezTo>
                <a:cubicBezTo>
                  <a:pt x="556" y="414"/>
                  <a:pt x="556" y="414"/>
                  <a:pt x="556" y="414"/>
                </a:cubicBezTo>
                <a:cubicBezTo>
                  <a:pt x="564" y="395"/>
                  <a:pt x="570" y="373"/>
                  <a:pt x="573" y="352"/>
                </a:cubicBezTo>
                <a:lnTo>
                  <a:pt x="603" y="352"/>
                </a:lnTo>
                <a:close/>
                <a:moveTo>
                  <a:pt x="319" y="493"/>
                </a:moveTo>
                <a:cubicBezTo>
                  <a:pt x="223" y="493"/>
                  <a:pt x="145" y="414"/>
                  <a:pt x="145" y="318"/>
                </a:cubicBezTo>
                <a:cubicBezTo>
                  <a:pt x="145" y="222"/>
                  <a:pt x="223" y="144"/>
                  <a:pt x="319" y="144"/>
                </a:cubicBezTo>
                <a:cubicBezTo>
                  <a:pt x="415" y="144"/>
                  <a:pt x="493" y="222"/>
                  <a:pt x="493" y="318"/>
                </a:cubicBezTo>
                <a:cubicBezTo>
                  <a:pt x="493" y="414"/>
                  <a:pt x="415" y="493"/>
                  <a:pt x="319" y="49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Freeform 12"/>
          <p:cNvSpPr>
            <a:spLocks noEditPoints="1"/>
          </p:cNvSpPr>
          <p:nvPr/>
        </p:nvSpPr>
        <p:spPr bwMode="auto">
          <a:xfrm>
            <a:off x="2414517" y="3808367"/>
            <a:ext cx="2089859" cy="2086542"/>
          </a:xfrm>
          <a:custGeom>
            <a:avLst/>
            <a:gdLst>
              <a:gd name="T0" fmla="*/ 800 w 800"/>
              <a:gd name="T1" fmla="*/ 428 h 799"/>
              <a:gd name="T2" fmla="*/ 766 w 800"/>
              <a:gd name="T3" fmla="*/ 365 h 799"/>
              <a:gd name="T4" fmla="*/ 725 w 800"/>
              <a:gd name="T5" fmla="*/ 303 h 799"/>
              <a:gd name="T6" fmla="*/ 781 w 800"/>
              <a:gd name="T7" fmla="*/ 273 h 799"/>
              <a:gd name="T8" fmla="*/ 725 w 800"/>
              <a:gd name="T9" fmla="*/ 229 h 799"/>
              <a:gd name="T10" fmla="*/ 663 w 800"/>
              <a:gd name="T11" fmla="*/ 186 h 799"/>
              <a:gd name="T12" fmla="*/ 704 w 800"/>
              <a:gd name="T13" fmla="*/ 136 h 799"/>
              <a:gd name="T14" fmla="*/ 636 w 800"/>
              <a:gd name="T15" fmla="*/ 117 h 799"/>
              <a:gd name="T16" fmla="*/ 561 w 800"/>
              <a:gd name="T17" fmla="*/ 102 h 799"/>
              <a:gd name="T18" fmla="*/ 580 w 800"/>
              <a:gd name="T19" fmla="*/ 41 h 799"/>
              <a:gd name="T20" fmla="*/ 509 w 800"/>
              <a:gd name="T21" fmla="*/ 49 h 799"/>
              <a:gd name="T22" fmla="*/ 436 w 800"/>
              <a:gd name="T23" fmla="*/ 64 h 799"/>
              <a:gd name="T24" fmla="*/ 430 w 800"/>
              <a:gd name="T25" fmla="*/ 0 h 799"/>
              <a:gd name="T26" fmla="*/ 366 w 800"/>
              <a:gd name="T27" fmla="*/ 35 h 799"/>
              <a:gd name="T28" fmla="*/ 304 w 800"/>
              <a:gd name="T29" fmla="*/ 76 h 799"/>
              <a:gd name="T30" fmla="*/ 274 w 800"/>
              <a:gd name="T31" fmla="*/ 20 h 799"/>
              <a:gd name="T32" fmla="*/ 230 w 800"/>
              <a:gd name="T33" fmla="*/ 76 h 799"/>
              <a:gd name="T34" fmla="*/ 188 w 800"/>
              <a:gd name="T35" fmla="*/ 138 h 799"/>
              <a:gd name="T36" fmla="*/ 138 w 800"/>
              <a:gd name="T37" fmla="*/ 97 h 799"/>
              <a:gd name="T38" fmla="*/ 118 w 800"/>
              <a:gd name="T39" fmla="*/ 165 h 799"/>
              <a:gd name="T40" fmla="*/ 103 w 800"/>
              <a:gd name="T41" fmla="*/ 239 h 799"/>
              <a:gd name="T42" fmla="*/ 43 w 800"/>
              <a:gd name="T43" fmla="*/ 220 h 799"/>
              <a:gd name="T44" fmla="*/ 50 w 800"/>
              <a:gd name="T45" fmla="*/ 292 h 799"/>
              <a:gd name="T46" fmla="*/ 64 w 800"/>
              <a:gd name="T47" fmla="*/ 365 h 799"/>
              <a:gd name="T48" fmla="*/ 0 w 800"/>
              <a:gd name="T49" fmla="*/ 371 h 799"/>
              <a:gd name="T50" fmla="*/ 37 w 800"/>
              <a:gd name="T51" fmla="*/ 435 h 799"/>
              <a:gd name="T52" fmla="*/ 77 w 800"/>
              <a:gd name="T53" fmla="*/ 497 h 799"/>
              <a:gd name="T54" fmla="*/ 20 w 800"/>
              <a:gd name="T55" fmla="*/ 527 h 799"/>
              <a:gd name="T56" fmla="*/ 77 w 800"/>
              <a:gd name="T57" fmla="*/ 571 h 799"/>
              <a:gd name="T58" fmla="*/ 139 w 800"/>
              <a:gd name="T59" fmla="*/ 613 h 799"/>
              <a:gd name="T60" fmla="*/ 99 w 800"/>
              <a:gd name="T61" fmla="*/ 663 h 799"/>
              <a:gd name="T62" fmla="*/ 167 w 800"/>
              <a:gd name="T63" fmla="*/ 683 h 799"/>
              <a:gd name="T64" fmla="*/ 241 w 800"/>
              <a:gd name="T65" fmla="*/ 698 h 799"/>
              <a:gd name="T66" fmla="*/ 221 w 800"/>
              <a:gd name="T67" fmla="*/ 758 h 799"/>
              <a:gd name="T68" fmla="*/ 292 w 800"/>
              <a:gd name="T69" fmla="*/ 751 h 799"/>
              <a:gd name="T70" fmla="*/ 366 w 800"/>
              <a:gd name="T71" fmla="*/ 736 h 799"/>
              <a:gd name="T72" fmla="*/ 372 w 800"/>
              <a:gd name="T73" fmla="*/ 799 h 799"/>
              <a:gd name="T74" fmla="*/ 436 w 800"/>
              <a:gd name="T75" fmla="*/ 764 h 799"/>
              <a:gd name="T76" fmla="*/ 498 w 800"/>
              <a:gd name="T77" fmla="*/ 724 h 799"/>
              <a:gd name="T78" fmla="*/ 528 w 800"/>
              <a:gd name="T79" fmla="*/ 781 h 799"/>
              <a:gd name="T80" fmla="*/ 572 w 800"/>
              <a:gd name="T81" fmla="*/ 724 h 799"/>
              <a:gd name="T82" fmla="*/ 614 w 800"/>
              <a:gd name="T83" fmla="*/ 662 h 799"/>
              <a:gd name="T84" fmla="*/ 664 w 800"/>
              <a:gd name="T85" fmla="*/ 702 h 799"/>
              <a:gd name="T86" fmla="*/ 684 w 800"/>
              <a:gd name="T87" fmla="*/ 634 h 799"/>
              <a:gd name="T88" fmla="*/ 699 w 800"/>
              <a:gd name="T89" fmla="*/ 560 h 799"/>
              <a:gd name="T90" fmla="*/ 760 w 800"/>
              <a:gd name="T91" fmla="*/ 580 h 799"/>
              <a:gd name="T92" fmla="*/ 751 w 800"/>
              <a:gd name="T93" fmla="*/ 507 h 799"/>
              <a:gd name="T94" fmla="*/ 737 w 800"/>
              <a:gd name="T95" fmla="*/ 435 h 799"/>
              <a:gd name="T96" fmla="*/ 400 w 800"/>
              <a:gd name="T97" fmla="*/ 650 h 799"/>
              <a:gd name="T98" fmla="*/ 400 w 800"/>
              <a:gd name="T99" fmla="*/ 149 h 799"/>
              <a:gd name="T100" fmla="*/ 400 w 800"/>
              <a:gd name="T101" fmla="*/ 65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800" h="799">
                <a:moveTo>
                  <a:pt x="766" y="435"/>
                </a:moveTo>
                <a:cubicBezTo>
                  <a:pt x="800" y="428"/>
                  <a:pt x="800" y="428"/>
                  <a:pt x="800" y="428"/>
                </a:cubicBezTo>
                <a:cubicBezTo>
                  <a:pt x="800" y="371"/>
                  <a:pt x="800" y="371"/>
                  <a:pt x="800" y="371"/>
                </a:cubicBezTo>
                <a:cubicBezTo>
                  <a:pt x="766" y="365"/>
                  <a:pt x="766" y="365"/>
                  <a:pt x="766" y="365"/>
                </a:cubicBezTo>
                <a:cubicBezTo>
                  <a:pt x="737" y="365"/>
                  <a:pt x="737" y="365"/>
                  <a:pt x="737" y="365"/>
                </a:cubicBezTo>
                <a:cubicBezTo>
                  <a:pt x="735" y="344"/>
                  <a:pt x="731" y="322"/>
                  <a:pt x="725" y="303"/>
                </a:cubicBezTo>
                <a:cubicBezTo>
                  <a:pt x="751" y="292"/>
                  <a:pt x="751" y="292"/>
                  <a:pt x="751" y="292"/>
                </a:cubicBezTo>
                <a:cubicBezTo>
                  <a:pt x="781" y="273"/>
                  <a:pt x="781" y="273"/>
                  <a:pt x="781" y="273"/>
                </a:cubicBezTo>
                <a:cubicBezTo>
                  <a:pt x="760" y="220"/>
                  <a:pt x="760" y="220"/>
                  <a:pt x="760" y="220"/>
                </a:cubicBezTo>
                <a:cubicBezTo>
                  <a:pt x="725" y="229"/>
                  <a:pt x="725" y="229"/>
                  <a:pt x="725" y="229"/>
                </a:cubicBezTo>
                <a:cubicBezTo>
                  <a:pt x="699" y="239"/>
                  <a:pt x="699" y="239"/>
                  <a:pt x="699" y="239"/>
                </a:cubicBezTo>
                <a:cubicBezTo>
                  <a:pt x="689" y="220"/>
                  <a:pt x="676" y="203"/>
                  <a:pt x="663" y="186"/>
                </a:cubicBezTo>
                <a:cubicBezTo>
                  <a:pt x="684" y="165"/>
                  <a:pt x="684" y="165"/>
                  <a:pt x="684" y="165"/>
                </a:cubicBezTo>
                <a:cubicBezTo>
                  <a:pt x="704" y="136"/>
                  <a:pt x="704" y="136"/>
                  <a:pt x="704" y="136"/>
                </a:cubicBezTo>
                <a:cubicBezTo>
                  <a:pt x="664" y="97"/>
                  <a:pt x="664" y="97"/>
                  <a:pt x="664" y="97"/>
                </a:cubicBezTo>
                <a:cubicBezTo>
                  <a:pt x="636" y="117"/>
                  <a:pt x="636" y="117"/>
                  <a:pt x="636" y="117"/>
                </a:cubicBezTo>
                <a:cubicBezTo>
                  <a:pt x="614" y="138"/>
                  <a:pt x="614" y="138"/>
                  <a:pt x="614" y="138"/>
                </a:cubicBezTo>
                <a:cubicBezTo>
                  <a:pt x="598" y="124"/>
                  <a:pt x="580" y="112"/>
                  <a:pt x="561" y="102"/>
                </a:cubicBezTo>
                <a:cubicBezTo>
                  <a:pt x="572" y="76"/>
                  <a:pt x="572" y="76"/>
                  <a:pt x="572" y="76"/>
                </a:cubicBezTo>
                <a:cubicBezTo>
                  <a:pt x="580" y="41"/>
                  <a:pt x="580" y="41"/>
                  <a:pt x="580" y="41"/>
                </a:cubicBezTo>
                <a:cubicBezTo>
                  <a:pt x="528" y="20"/>
                  <a:pt x="528" y="20"/>
                  <a:pt x="528" y="20"/>
                </a:cubicBezTo>
                <a:cubicBezTo>
                  <a:pt x="509" y="49"/>
                  <a:pt x="509" y="49"/>
                  <a:pt x="509" y="49"/>
                </a:cubicBezTo>
                <a:cubicBezTo>
                  <a:pt x="498" y="76"/>
                  <a:pt x="498" y="76"/>
                  <a:pt x="498" y="76"/>
                </a:cubicBezTo>
                <a:cubicBezTo>
                  <a:pt x="478" y="70"/>
                  <a:pt x="457" y="65"/>
                  <a:pt x="436" y="64"/>
                </a:cubicBezTo>
                <a:cubicBezTo>
                  <a:pt x="436" y="35"/>
                  <a:pt x="436" y="35"/>
                  <a:pt x="436" y="35"/>
                </a:cubicBezTo>
                <a:cubicBezTo>
                  <a:pt x="430" y="0"/>
                  <a:pt x="430" y="0"/>
                  <a:pt x="430" y="0"/>
                </a:cubicBezTo>
                <a:cubicBezTo>
                  <a:pt x="372" y="0"/>
                  <a:pt x="372" y="0"/>
                  <a:pt x="372" y="0"/>
                </a:cubicBezTo>
                <a:cubicBezTo>
                  <a:pt x="366" y="35"/>
                  <a:pt x="366" y="35"/>
                  <a:pt x="366" y="35"/>
                </a:cubicBezTo>
                <a:cubicBezTo>
                  <a:pt x="366" y="64"/>
                  <a:pt x="366" y="64"/>
                  <a:pt x="366" y="64"/>
                </a:cubicBezTo>
                <a:cubicBezTo>
                  <a:pt x="345" y="65"/>
                  <a:pt x="324" y="70"/>
                  <a:pt x="304" y="76"/>
                </a:cubicBezTo>
                <a:cubicBezTo>
                  <a:pt x="292" y="49"/>
                  <a:pt x="292" y="49"/>
                  <a:pt x="292" y="49"/>
                </a:cubicBezTo>
                <a:cubicBezTo>
                  <a:pt x="274" y="20"/>
                  <a:pt x="274" y="20"/>
                  <a:pt x="274" y="20"/>
                </a:cubicBezTo>
                <a:cubicBezTo>
                  <a:pt x="221" y="41"/>
                  <a:pt x="221" y="41"/>
                  <a:pt x="221" y="41"/>
                </a:cubicBezTo>
                <a:cubicBezTo>
                  <a:pt x="230" y="76"/>
                  <a:pt x="230" y="76"/>
                  <a:pt x="230" y="76"/>
                </a:cubicBezTo>
                <a:cubicBezTo>
                  <a:pt x="241" y="102"/>
                  <a:pt x="241" y="102"/>
                  <a:pt x="241" y="102"/>
                </a:cubicBezTo>
                <a:cubicBezTo>
                  <a:pt x="221" y="112"/>
                  <a:pt x="204" y="124"/>
                  <a:pt x="188" y="138"/>
                </a:cubicBezTo>
                <a:cubicBezTo>
                  <a:pt x="167" y="117"/>
                  <a:pt x="167" y="117"/>
                  <a:pt x="167" y="117"/>
                </a:cubicBezTo>
                <a:cubicBezTo>
                  <a:pt x="138" y="97"/>
                  <a:pt x="138" y="97"/>
                  <a:pt x="138" y="97"/>
                </a:cubicBezTo>
                <a:cubicBezTo>
                  <a:pt x="99" y="136"/>
                  <a:pt x="99" y="136"/>
                  <a:pt x="99" y="136"/>
                </a:cubicBezTo>
                <a:cubicBezTo>
                  <a:pt x="118" y="165"/>
                  <a:pt x="118" y="165"/>
                  <a:pt x="118" y="165"/>
                </a:cubicBezTo>
                <a:cubicBezTo>
                  <a:pt x="139" y="186"/>
                  <a:pt x="139" y="186"/>
                  <a:pt x="139" y="186"/>
                </a:cubicBezTo>
                <a:cubicBezTo>
                  <a:pt x="126" y="203"/>
                  <a:pt x="114" y="220"/>
                  <a:pt x="103" y="239"/>
                </a:cubicBezTo>
                <a:cubicBezTo>
                  <a:pt x="77" y="229"/>
                  <a:pt x="77" y="229"/>
                  <a:pt x="77" y="229"/>
                </a:cubicBezTo>
                <a:cubicBezTo>
                  <a:pt x="43" y="220"/>
                  <a:pt x="43" y="220"/>
                  <a:pt x="43" y="220"/>
                </a:cubicBezTo>
                <a:cubicBezTo>
                  <a:pt x="20" y="273"/>
                  <a:pt x="20" y="273"/>
                  <a:pt x="20" y="273"/>
                </a:cubicBezTo>
                <a:cubicBezTo>
                  <a:pt x="50" y="292"/>
                  <a:pt x="50" y="292"/>
                  <a:pt x="50" y="292"/>
                </a:cubicBezTo>
                <a:cubicBezTo>
                  <a:pt x="77" y="303"/>
                  <a:pt x="77" y="303"/>
                  <a:pt x="77" y="303"/>
                </a:cubicBezTo>
                <a:cubicBezTo>
                  <a:pt x="71" y="322"/>
                  <a:pt x="67" y="344"/>
                  <a:pt x="64" y="365"/>
                </a:cubicBezTo>
                <a:cubicBezTo>
                  <a:pt x="37" y="365"/>
                  <a:pt x="37" y="365"/>
                  <a:pt x="37" y="365"/>
                </a:cubicBezTo>
                <a:cubicBezTo>
                  <a:pt x="0" y="371"/>
                  <a:pt x="0" y="371"/>
                  <a:pt x="0" y="371"/>
                </a:cubicBezTo>
                <a:cubicBezTo>
                  <a:pt x="0" y="428"/>
                  <a:pt x="0" y="428"/>
                  <a:pt x="0" y="428"/>
                </a:cubicBezTo>
                <a:cubicBezTo>
                  <a:pt x="37" y="435"/>
                  <a:pt x="37" y="435"/>
                  <a:pt x="37" y="435"/>
                </a:cubicBezTo>
                <a:cubicBezTo>
                  <a:pt x="64" y="435"/>
                  <a:pt x="64" y="435"/>
                  <a:pt x="64" y="435"/>
                </a:cubicBezTo>
                <a:cubicBezTo>
                  <a:pt x="67" y="456"/>
                  <a:pt x="71" y="477"/>
                  <a:pt x="77" y="497"/>
                </a:cubicBezTo>
                <a:cubicBezTo>
                  <a:pt x="50" y="507"/>
                  <a:pt x="50" y="507"/>
                  <a:pt x="50" y="507"/>
                </a:cubicBezTo>
                <a:cubicBezTo>
                  <a:pt x="20" y="527"/>
                  <a:pt x="20" y="527"/>
                  <a:pt x="20" y="527"/>
                </a:cubicBezTo>
                <a:cubicBezTo>
                  <a:pt x="43" y="580"/>
                  <a:pt x="43" y="580"/>
                  <a:pt x="43" y="580"/>
                </a:cubicBezTo>
                <a:cubicBezTo>
                  <a:pt x="77" y="571"/>
                  <a:pt x="77" y="571"/>
                  <a:pt x="77" y="571"/>
                </a:cubicBezTo>
                <a:cubicBezTo>
                  <a:pt x="103" y="560"/>
                  <a:pt x="103" y="560"/>
                  <a:pt x="103" y="560"/>
                </a:cubicBezTo>
                <a:cubicBezTo>
                  <a:pt x="114" y="580"/>
                  <a:pt x="126" y="596"/>
                  <a:pt x="139" y="613"/>
                </a:cubicBezTo>
                <a:cubicBezTo>
                  <a:pt x="118" y="634"/>
                  <a:pt x="118" y="634"/>
                  <a:pt x="118" y="634"/>
                </a:cubicBezTo>
                <a:cubicBezTo>
                  <a:pt x="99" y="663"/>
                  <a:pt x="99" y="663"/>
                  <a:pt x="99" y="663"/>
                </a:cubicBezTo>
                <a:cubicBezTo>
                  <a:pt x="138" y="702"/>
                  <a:pt x="138" y="702"/>
                  <a:pt x="138" y="702"/>
                </a:cubicBezTo>
                <a:cubicBezTo>
                  <a:pt x="167" y="683"/>
                  <a:pt x="167" y="683"/>
                  <a:pt x="167" y="683"/>
                </a:cubicBezTo>
                <a:cubicBezTo>
                  <a:pt x="188" y="662"/>
                  <a:pt x="188" y="662"/>
                  <a:pt x="188" y="662"/>
                </a:cubicBezTo>
                <a:cubicBezTo>
                  <a:pt x="204" y="675"/>
                  <a:pt x="221" y="687"/>
                  <a:pt x="241" y="698"/>
                </a:cubicBezTo>
                <a:cubicBezTo>
                  <a:pt x="230" y="724"/>
                  <a:pt x="230" y="724"/>
                  <a:pt x="230" y="724"/>
                </a:cubicBezTo>
                <a:cubicBezTo>
                  <a:pt x="221" y="758"/>
                  <a:pt x="221" y="758"/>
                  <a:pt x="221" y="758"/>
                </a:cubicBezTo>
                <a:cubicBezTo>
                  <a:pt x="274" y="781"/>
                  <a:pt x="274" y="781"/>
                  <a:pt x="274" y="781"/>
                </a:cubicBezTo>
                <a:cubicBezTo>
                  <a:pt x="292" y="751"/>
                  <a:pt x="292" y="751"/>
                  <a:pt x="292" y="751"/>
                </a:cubicBezTo>
                <a:cubicBezTo>
                  <a:pt x="304" y="724"/>
                  <a:pt x="304" y="724"/>
                  <a:pt x="304" y="724"/>
                </a:cubicBezTo>
                <a:cubicBezTo>
                  <a:pt x="324" y="730"/>
                  <a:pt x="345" y="734"/>
                  <a:pt x="366" y="736"/>
                </a:cubicBezTo>
                <a:cubicBezTo>
                  <a:pt x="366" y="764"/>
                  <a:pt x="366" y="764"/>
                  <a:pt x="366" y="764"/>
                </a:cubicBezTo>
                <a:cubicBezTo>
                  <a:pt x="372" y="799"/>
                  <a:pt x="372" y="799"/>
                  <a:pt x="372" y="799"/>
                </a:cubicBezTo>
                <a:cubicBezTo>
                  <a:pt x="430" y="799"/>
                  <a:pt x="430" y="799"/>
                  <a:pt x="430" y="799"/>
                </a:cubicBezTo>
                <a:cubicBezTo>
                  <a:pt x="436" y="764"/>
                  <a:pt x="436" y="764"/>
                  <a:pt x="436" y="764"/>
                </a:cubicBezTo>
                <a:cubicBezTo>
                  <a:pt x="436" y="736"/>
                  <a:pt x="436" y="736"/>
                  <a:pt x="436" y="736"/>
                </a:cubicBezTo>
                <a:cubicBezTo>
                  <a:pt x="457" y="734"/>
                  <a:pt x="478" y="730"/>
                  <a:pt x="498" y="724"/>
                </a:cubicBezTo>
                <a:cubicBezTo>
                  <a:pt x="509" y="751"/>
                  <a:pt x="509" y="751"/>
                  <a:pt x="509" y="75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80" y="758"/>
                  <a:pt x="580" y="758"/>
                  <a:pt x="580" y="758"/>
                </a:cubicBezTo>
                <a:cubicBezTo>
                  <a:pt x="572" y="724"/>
                  <a:pt x="572" y="724"/>
                  <a:pt x="572" y="724"/>
                </a:cubicBezTo>
                <a:cubicBezTo>
                  <a:pt x="561" y="698"/>
                  <a:pt x="561" y="698"/>
                  <a:pt x="561" y="698"/>
                </a:cubicBezTo>
                <a:cubicBezTo>
                  <a:pt x="580" y="687"/>
                  <a:pt x="598" y="675"/>
                  <a:pt x="614" y="662"/>
                </a:cubicBezTo>
                <a:cubicBezTo>
                  <a:pt x="636" y="683"/>
                  <a:pt x="636" y="683"/>
                  <a:pt x="636" y="683"/>
                </a:cubicBezTo>
                <a:cubicBezTo>
                  <a:pt x="664" y="702"/>
                  <a:pt x="664" y="702"/>
                  <a:pt x="664" y="702"/>
                </a:cubicBezTo>
                <a:cubicBezTo>
                  <a:pt x="704" y="663"/>
                  <a:pt x="704" y="663"/>
                  <a:pt x="704" y="663"/>
                </a:cubicBezTo>
                <a:cubicBezTo>
                  <a:pt x="684" y="634"/>
                  <a:pt x="684" y="634"/>
                  <a:pt x="684" y="634"/>
                </a:cubicBezTo>
                <a:cubicBezTo>
                  <a:pt x="663" y="613"/>
                  <a:pt x="663" y="613"/>
                  <a:pt x="663" y="613"/>
                </a:cubicBezTo>
                <a:cubicBezTo>
                  <a:pt x="676" y="596"/>
                  <a:pt x="689" y="580"/>
                  <a:pt x="699" y="560"/>
                </a:cubicBezTo>
                <a:cubicBezTo>
                  <a:pt x="725" y="571"/>
                  <a:pt x="725" y="571"/>
                  <a:pt x="725" y="571"/>
                </a:cubicBezTo>
                <a:cubicBezTo>
                  <a:pt x="760" y="580"/>
                  <a:pt x="760" y="580"/>
                  <a:pt x="760" y="580"/>
                </a:cubicBezTo>
                <a:cubicBezTo>
                  <a:pt x="781" y="527"/>
                  <a:pt x="781" y="527"/>
                  <a:pt x="781" y="527"/>
                </a:cubicBezTo>
                <a:cubicBezTo>
                  <a:pt x="751" y="507"/>
                  <a:pt x="751" y="507"/>
                  <a:pt x="751" y="507"/>
                </a:cubicBezTo>
                <a:cubicBezTo>
                  <a:pt x="725" y="497"/>
                  <a:pt x="725" y="497"/>
                  <a:pt x="725" y="497"/>
                </a:cubicBezTo>
                <a:cubicBezTo>
                  <a:pt x="731" y="477"/>
                  <a:pt x="735" y="456"/>
                  <a:pt x="737" y="435"/>
                </a:cubicBezTo>
                <a:lnTo>
                  <a:pt x="766" y="435"/>
                </a:lnTo>
                <a:close/>
                <a:moveTo>
                  <a:pt x="400" y="650"/>
                </a:moveTo>
                <a:cubicBezTo>
                  <a:pt x="262" y="650"/>
                  <a:pt x="150" y="538"/>
                  <a:pt x="150" y="400"/>
                </a:cubicBezTo>
                <a:cubicBezTo>
                  <a:pt x="150" y="261"/>
                  <a:pt x="262" y="149"/>
                  <a:pt x="400" y="149"/>
                </a:cubicBezTo>
                <a:cubicBezTo>
                  <a:pt x="539" y="149"/>
                  <a:pt x="651" y="261"/>
                  <a:pt x="651" y="400"/>
                </a:cubicBezTo>
                <a:cubicBezTo>
                  <a:pt x="651" y="538"/>
                  <a:pt x="539" y="650"/>
                  <a:pt x="400" y="650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Freeform 13"/>
          <p:cNvSpPr>
            <a:spLocks noEditPoints="1"/>
          </p:cNvSpPr>
          <p:nvPr/>
        </p:nvSpPr>
        <p:spPr bwMode="auto">
          <a:xfrm>
            <a:off x="4198085" y="3419145"/>
            <a:ext cx="1368913" cy="1392134"/>
          </a:xfrm>
          <a:custGeom>
            <a:avLst/>
            <a:gdLst>
              <a:gd name="T0" fmla="*/ 467 w 524"/>
              <a:gd name="T1" fmla="*/ 267 h 533"/>
              <a:gd name="T2" fmla="*/ 493 w 524"/>
              <a:gd name="T3" fmla="*/ 227 h 533"/>
              <a:gd name="T4" fmla="*/ 506 w 524"/>
              <a:gd name="T5" fmla="*/ 156 h 533"/>
              <a:gd name="T6" fmla="*/ 444 w 524"/>
              <a:gd name="T7" fmla="*/ 171 h 533"/>
              <a:gd name="T8" fmla="*/ 426 w 524"/>
              <a:gd name="T9" fmla="*/ 99 h 533"/>
              <a:gd name="T10" fmla="*/ 396 w 524"/>
              <a:gd name="T11" fmla="*/ 33 h 533"/>
              <a:gd name="T12" fmla="*/ 354 w 524"/>
              <a:gd name="T13" fmla="*/ 82 h 533"/>
              <a:gd name="T14" fmla="*/ 296 w 524"/>
              <a:gd name="T15" fmla="*/ 35 h 533"/>
              <a:gd name="T16" fmla="*/ 234 w 524"/>
              <a:gd name="T17" fmla="*/ 0 h 533"/>
              <a:gd name="T18" fmla="*/ 228 w 524"/>
              <a:gd name="T19" fmla="*/ 64 h 533"/>
              <a:gd name="T20" fmla="*/ 154 w 524"/>
              <a:gd name="T21" fmla="*/ 59 h 533"/>
              <a:gd name="T22" fmla="*/ 83 w 524"/>
              <a:gd name="T23" fmla="*/ 67 h 533"/>
              <a:gd name="T24" fmla="*/ 116 w 524"/>
              <a:gd name="T25" fmla="*/ 123 h 533"/>
              <a:gd name="T26" fmla="*/ 53 w 524"/>
              <a:gd name="T27" fmla="*/ 162 h 533"/>
              <a:gd name="T28" fmla="*/ 0 w 524"/>
              <a:gd name="T29" fmla="*/ 211 h 533"/>
              <a:gd name="T30" fmla="*/ 59 w 524"/>
              <a:gd name="T31" fmla="*/ 236 h 533"/>
              <a:gd name="T32" fmla="*/ 59 w 524"/>
              <a:gd name="T33" fmla="*/ 295 h 533"/>
              <a:gd name="T34" fmla="*/ 0 w 524"/>
              <a:gd name="T35" fmla="*/ 321 h 533"/>
              <a:gd name="T36" fmla="*/ 53 w 524"/>
              <a:gd name="T37" fmla="*/ 369 h 533"/>
              <a:gd name="T38" fmla="*/ 116 w 524"/>
              <a:gd name="T39" fmla="*/ 410 h 533"/>
              <a:gd name="T40" fmla="*/ 83 w 524"/>
              <a:gd name="T41" fmla="*/ 465 h 533"/>
              <a:gd name="T42" fmla="*/ 154 w 524"/>
              <a:gd name="T43" fmla="*/ 474 h 533"/>
              <a:gd name="T44" fmla="*/ 228 w 524"/>
              <a:gd name="T45" fmla="*/ 468 h 533"/>
              <a:gd name="T46" fmla="*/ 234 w 524"/>
              <a:gd name="T47" fmla="*/ 533 h 533"/>
              <a:gd name="T48" fmla="*/ 296 w 524"/>
              <a:gd name="T49" fmla="*/ 498 h 533"/>
              <a:gd name="T50" fmla="*/ 354 w 524"/>
              <a:gd name="T51" fmla="*/ 450 h 533"/>
              <a:gd name="T52" fmla="*/ 396 w 524"/>
              <a:gd name="T53" fmla="*/ 498 h 533"/>
              <a:gd name="T54" fmla="*/ 426 w 524"/>
              <a:gd name="T55" fmla="*/ 433 h 533"/>
              <a:gd name="T56" fmla="*/ 444 w 524"/>
              <a:gd name="T57" fmla="*/ 362 h 533"/>
              <a:gd name="T58" fmla="*/ 506 w 524"/>
              <a:gd name="T59" fmla="*/ 376 h 533"/>
              <a:gd name="T60" fmla="*/ 493 w 524"/>
              <a:gd name="T61" fmla="*/ 304 h 533"/>
              <a:gd name="T62" fmla="*/ 262 w 524"/>
              <a:gd name="T63" fmla="*/ 417 h 533"/>
              <a:gd name="T64" fmla="*/ 262 w 524"/>
              <a:gd name="T65" fmla="*/ 116 h 533"/>
              <a:gd name="T66" fmla="*/ 262 w 524"/>
              <a:gd name="T67" fmla="*/ 417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524" h="533">
                <a:moveTo>
                  <a:pt x="466" y="295"/>
                </a:moveTo>
                <a:cubicBezTo>
                  <a:pt x="467" y="286"/>
                  <a:pt x="467" y="276"/>
                  <a:pt x="467" y="267"/>
                </a:cubicBezTo>
                <a:cubicBezTo>
                  <a:pt x="467" y="256"/>
                  <a:pt x="467" y="245"/>
                  <a:pt x="466" y="236"/>
                </a:cubicBezTo>
                <a:cubicBezTo>
                  <a:pt x="493" y="227"/>
                  <a:pt x="493" y="227"/>
                  <a:pt x="493" y="227"/>
                </a:cubicBezTo>
                <a:cubicBezTo>
                  <a:pt x="524" y="211"/>
                  <a:pt x="524" y="211"/>
                  <a:pt x="524" y="211"/>
                </a:cubicBezTo>
                <a:cubicBezTo>
                  <a:pt x="506" y="156"/>
                  <a:pt x="506" y="156"/>
                  <a:pt x="506" y="156"/>
                </a:cubicBezTo>
                <a:cubicBezTo>
                  <a:pt x="472" y="162"/>
                  <a:pt x="472" y="162"/>
                  <a:pt x="472" y="162"/>
                </a:cubicBezTo>
                <a:cubicBezTo>
                  <a:pt x="444" y="171"/>
                  <a:pt x="444" y="171"/>
                  <a:pt x="444" y="171"/>
                </a:cubicBezTo>
                <a:cubicBezTo>
                  <a:pt x="435" y="153"/>
                  <a:pt x="423" y="136"/>
                  <a:pt x="410" y="123"/>
                </a:cubicBezTo>
                <a:cubicBezTo>
                  <a:pt x="426" y="99"/>
                  <a:pt x="426" y="99"/>
                  <a:pt x="426" y="99"/>
                </a:cubicBezTo>
                <a:cubicBezTo>
                  <a:pt x="441" y="67"/>
                  <a:pt x="441" y="67"/>
                  <a:pt x="441" y="67"/>
                </a:cubicBezTo>
                <a:cubicBezTo>
                  <a:pt x="396" y="33"/>
                  <a:pt x="396" y="33"/>
                  <a:pt x="396" y="33"/>
                </a:cubicBezTo>
                <a:cubicBezTo>
                  <a:pt x="370" y="59"/>
                  <a:pt x="370" y="59"/>
                  <a:pt x="370" y="59"/>
                </a:cubicBezTo>
                <a:cubicBezTo>
                  <a:pt x="354" y="82"/>
                  <a:pt x="354" y="82"/>
                  <a:pt x="354" y="82"/>
                </a:cubicBezTo>
                <a:cubicBezTo>
                  <a:pt x="335" y="73"/>
                  <a:pt x="317" y="67"/>
                  <a:pt x="296" y="64"/>
                </a:cubicBezTo>
                <a:cubicBezTo>
                  <a:pt x="296" y="35"/>
                  <a:pt x="296" y="35"/>
                  <a:pt x="296" y="35"/>
                </a:cubicBezTo>
                <a:cubicBezTo>
                  <a:pt x="290" y="0"/>
                  <a:pt x="290" y="0"/>
                  <a:pt x="290" y="0"/>
                </a:cubicBezTo>
                <a:cubicBezTo>
                  <a:pt x="234" y="0"/>
                  <a:pt x="234" y="0"/>
                  <a:pt x="234" y="0"/>
                </a:cubicBezTo>
                <a:cubicBezTo>
                  <a:pt x="228" y="35"/>
                  <a:pt x="228" y="35"/>
                  <a:pt x="228" y="35"/>
                </a:cubicBezTo>
                <a:cubicBezTo>
                  <a:pt x="228" y="64"/>
                  <a:pt x="228" y="64"/>
                  <a:pt x="228" y="64"/>
                </a:cubicBezTo>
                <a:cubicBezTo>
                  <a:pt x="208" y="67"/>
                  <a:pt x="189" y="73"/>
                  <a:pt x="171" y="82"/>
                </a:cubicBezTo>
                <a:cubicBezTo>
                  <a:pt x="154" y="59"/>
                  <a:pt x="154" y="59"/>
                  <a:pt x="154" y="59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83" y="67"/>
                  <a:pt x="83" y="67"/>
                  <a:pt x="83" y="67"/>
                </a:cubicBezTo>
                <a:cubicBezTo>
                  <a:pt x="98" y="99"/>
                  <a:pt x="98" y="99"/>
                  <a:pt x="98" y="99"/>
                </a:cubicBezTo>
                <a:cubicBezTo>
                  <a:pt x="116" y="123"/>
                  <a:pt x="116" y="123"/>
                  <a:pt x="116" y="123"/>
                </a:cubicBezTo>
                <a:cubicBezTo>
                  <a:pt x="101" y="136"/>
                  <a:pt x="91" y="153"/>
                  <a:pt x="80" y="171"/>
                </a:cubicBezTo>
                <a:cubicBezTo>
                  <a:pt x="53" y="162"/>
                  <a:pt x="53" y="162"/>
                  <a:pt x="53" y="162"/>
                </a:cubicBezTo>
                <a:cubicBezTo>
                  <a:pt x="18" y="156"/>
                  <a:pt x="18" y="156"/>
                  <a:pt x="18" y="156"/>
                </a:cubicBezTo>
                <a:cubicBezTo>
                  <a:pt x="0" y="211"/>
                  <a:pt x="0" y="211"/>
                  <a:pt x="0" y="211"/>
                </a:cubicBezTo>
                <a:cubicBezTo>
                  <a:pt x="32" y="227"/>
                  <a:pt x="32" y="227"/>
                  <a:pt x="32" y="227"/>
                </a:cubicBezTo>
                <a:cubicBezTo>
                  <a:pt x="59" y="236"/>
                  <a:pt x="59" y="236"/>
                  <a:pt x="59" y="236"/>
                </a:cubicBezTo>
                <a:cubicBezTo>
                  <a:pt x="57" y="245"/>
                  <a:pt x="57" y="256"/>
                  <a:pt x="57" y="267"/>
                </a:cubicBezTo>
                <a:cubicBezTo>
                  <a:pt x="57" y="276"/>
                  <a:pt x="57" y="286"/>
                  <a:pt x="59" y="295"/>
                </a:cubicBezTo>
                <a:cubicBezTo>
                  <a:pt x="32" y="304"/>
                  <a:pt x="32" y="304"/>
                  <a:pt x="32" y="304"/>
                </a:cubicBezTo>
                <a:cubicBezTo>
                  <a:pt x="0" y="321"/>
                  <a:pt x="0" y="321"/>
                  <a:pt x="0" y="321"/>
                </a:cubicBezTo>
                <a:cubicBezTo>
                  <a:pt x="18" y="376"/>
                  <a:pt x="18" y="376"/>
                  <a:pt x="18" y="376"/>
                </a:cubicBezTo>
                <a:cubicBezTo>
                  <a:pt x="53" y="369"/>
                  <a:pt x="53" y="369"/>
                  <a:pt x="53" y="369"/>
                </a:cubicBezTo>
                <a:cubicBezTo>
                  <a:pt x="80" y="362"/>
                  <a:pt x="80" y="362"/>
                  <a:pt x="80" y="362"/>
                </a:cubicBezTo>
                <a:cubicBezTo>
                  <a:pt x="91" y="379"/>
                  <a:pt x="101" y="395"/>
                  <a:pt x="116" y="410"/>
                </a:cubicBezTo>
                <a:cubicBezTo>
                  <a:pt x="98" y="433"/>
                  <a:pt x="98" y="433"/>
                  <a:pt x="98" y="433"/>
                </a:cubicBezTo>
                <a:cubicBezTo>
                  <a:pt x="83" y="465"/>
                  <a:pt x="83" y="465"/>
                  <a:pt x="83" y="465"/>
                </a:cubicBezTo>
                <a:cubicBezTo>
                  <a:pt x="128" y="498"/>
                  <a:pt x="128" y="498"/>
                  <a:pt x="128" y="498"/>
                </a:cubicBezTo>
                <a:cubicBezTo>
                  <a:pt x="154" y="474"/>
                  <a:pt x="154" y="474"/>
                  <a:pt x="154" y="474"/>
                </a:cubicBezTo>
                <a:cubicBezTo>
                  <a:pt x="171" y="450"/>
                  <a:pt x="171" y="450"/>
                  <a:pt x="171" y="450"/>
                </a:cubicBezTo>
                <a:cubicBezTo>
                  <a:pt x="189" y="459"/>
                  <a:pt x="208" y="465"/>
                  <a:pt x="228" y="468"/>
                </a:cubicBezTo>
                <a:cubicBezTo>
                  <a:pt x="228" y="498"/>
                  <a:pt x="228" y="498"/>
                  <a:pt x="228" y="498"/>
                </a:cubicBezTo>
                <a:cubicBezTo>
                  <a:pt x="234" y="533"/>
                  <a:pt x="234" y="533"/>
                  <a:pt x="234" y="533"/>
                </a:cubicBezTo>
                <a:cubicBezTo>
                  <a:pt x="290" y="533"/>
                  <a:pt x="290" y="533"/>
                  <a:pt x="290" y="533"/>
                </a:cubicBezTo>
                <a:cubicBezTo>
                  <a:pt x="296" y="498"/>
                  <a:pt x="296" y="498"/>
                  <a:pt x="296" y="498"/>
                </a:cubicBezTo>
                <a:cubicBezTo>
                  <a:pt x="296" y="468"/>
                  <a:pt x="296" y="468"/>
                  <a:pt x="296" y="468"/>
                </a:cubicBezTo>
                <a:cubicBezTo>
                  <a:pt x="317" y="465"/>
                  <a:pt x="335" y="459"/>
                  <a:pt x="354" y="450"/>
                </a:cubicBezTo>
                <a:cubicBezTo>
                  <a:pt x="370" y="474"/>
                  <a:pt x="370" y="474"/>
                  <a:pt x="370" y="474"/>
                </a:cubicBezTo>
                <a:cubicBezTo>
                  <a:pt x="396" y="498"/>
                  <a:pt x="396" y="498"/>
                  <a:pt x="396" y="498"/>
                </a:cubicBezTo>
                <a:cubicBezTo>
                  <a:pt x="441" y="465"/>
                  <a:pt x="441" y="465"/>
                  <a:pt x="441" y="465"/>
                </a:cubicBezTo>
                <a:cubicBezTo>
                  <a:pt x="426" y="433"/>
                  <a:pt x="426" y="433"/>
                  <a:pt x="426" y="433"/>
                </a:cubicBezTo>
                <a:cubicBezTo>
                  <a:pt x="410" y="410"/>
                  <a:pt x="410" y="410"/>
                  <a:pt x="410" y="410"/>
                </a:cubicBezTo>
                <a:cubicBezTo>
                  <a:pt x="423" y="395"/>
                  <a:pt x="435" y="379"/>
                  <a:pt x="444" y="362"/>
                </a:cubicBezTo>
                <a:cubicBezTo>
                  <a:pt x="472" y="369"/>
                  <a:pt x="472" y="369"/>
                  <a:pt x="472" y="369"/>
                </a:cubicBezTo>
                <a:cubicBezTo>
                  <a:pt x="506" y="376"/>
                  <a:pt x="506" y="376"/>
                  <a:pt x="506" y="376"/>
                </a:cubicBezTo>
                <a:cubicBezTo>
                  <a:pt x="524" y="321"/>
                  <a:pt x="524" y="321"/>
                  <a:pt x="524" y="321"/>
                </a:cubicBezTo>
                <a:cubicBezTo>
                  <a:pt x="493" y="304"/>
                  <a:pt x="493" y="304"/>
                  <a:pt x="493" y="304"/>
                </a:cubicBezTo>
                <a:lnTo>
                  <a:pt x="466" y="295"/>
                </a:lnTo>
                <a:close/>
                <a:moveTo>
                  <a:pt x="262" y="417"/>
                </a:moveTo>
                <a:cubicBezTo>
                  <a:pt x="179" y="417"/>
                  <a:pt x="112" y="350"/>
                  <a:pt x="112" y="267"/>
                </a:cubicBezTo>
                <a:cubicBezTo>
                  <a:pt x="112" y="183"/>
                  <a:pt x="179" y="116"/>
                  <a:pt x="262" y="116"/>
                </a:cubicBezTo>
                <a:cubicBezTo>
                  <a:pt x="345" y="116"/>
                  <a:pt x="412" y="183"/>
                  <a:pt x="412" y="267"/>
                </a:cubicBezTo>
                <a:cubicBezTo>
                  <a:pt x="412" y="350"/>
                  <a:pt x="345" y="417"/>
                  <a:pt x="262" y="417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Freeform 14"/>
          <p:cNvSpPr>
            <a:spLocks noEditPoints="1"/>
          </p:cNvSpPr>
          <p:nvPr/>
        </p:nvSpPr>
        <p:spPr bwMode="auto">
          <a:xfrm>
            <a:off x="4945569" y="2243738"/>
            <a:ext cx="1666358" cy="1666359"/>
          </a:xfrm>
          <a:custGeom>
            <a:avLst/>
            <a:gdLst>
              <a:gd name="T0" fmla="*/ 638 w 638"/>
              <a:gd name="T1" fmla="*/ 347 h 638"/>
              <a:gd name="T2" fmla="*/ 603 w 638"/>
              <a:gd name="T3" fmla="*/ 285 h 638"/>
              <a:gd name="T4" fmla="*/ 556 w 638"/>
              <a:gd name="T5" fmla="*/ 221 h 638"/>
              <a:gd name="T6" fmla="*/ 609 w 638"/>
              <a:gd name="T7" fmla="*/ 185 h 638"/>
              <a:gd name="T8" fmla="*/ 547 w 638"/>
              <a:gd name="T9" fmla="*/ 147 h 638"/>
              <a:gd name="T10" fmla="*/ 476 w 638"/>
              <a:gd name="T11" fmla="*/ 117 h 638"/>
              <a:gd name="T12" fmla="*/ 503 w 638"/>
              <a:gd name="T13" fmla="*/ 58 h 638"/>
              <a:gd name="T14" fmla="*/ 432 w 638"/>
              <a:gd name="T15" fmla="*/ 56 h 638"/>
              <a:gd name="T16" fmla="*/ 353 w 638"/>
              <a:gd name="T17" fmla="*/ 65 h 638"/>
              <a:gd name="T18" fmla="*/ 347 w 638"/>
              <a:gd name="T19" fmla="*/ 0 h 638"/>
              <a:gd name="T20" fmla="*/ 285 w 638"/>
              <a:gd name="T21" fmla="*/ 35 h 638"/>
              <a:gd name="T22" fmla="*/ 221 w 638"/>
              <a:gd name="T23" fmla="*/ 82 h 638"/>
              <a:gd name="T24" fmla="*/ 185 w 638"/>
              <a:gd name="T25" fmla="*/ 29 h 638"/>
              <a:gd name="T26" fmla="*/ 148 w 638"/>
              <a:gd name="T27" fmla="*/ 91 h 638"/>
              <a:gd name="T28" fmla="*/ 117 w 638"/>
              <a:gd name="T29" fmla="*/ 162 h 638"/>
              <a:gd name="T30" fmla="*/ 58 w 638"/>
              <a:gd name="T31" fmla="*/ 135 h 638"/>
              <a:gd name="T32" fmla="*/ 56 w 638"/>
              <a:gd name="T33" fmla="*/ 206 h 638"/>
              <a:gd name="T34" fmla="*/ 65 w 638"/>
              <a:gd name="T35" fmla="*/ 285 h 638"/>
              <a:gd name="T36" fmla="*/ 0 w 638"/>
              <a:gd name="T37" fmla="*/ 291 h 638"/>
              <a:gd name="T38" fmla="*/ 36 w 638"/>
              <a:gd name="T39" fmla="*/ 353 h 638"/>
              <a:gd name="T40" fmla="*/ 82 w 638"/>
              <a:gd name="T41" fmla="*/ 415 h 638"/>
              <a:gd name="T42" fmla="*/ 29 w 638"/>
              <a:gd name="T43" fmla="*/ 453 h 638"/>
              <a:gd name="T44" fmla="*/ 91 w 638"/>
              <a:gd name="T45" fmla="*/ 489 h 638"/>
              <a:gd name="T46" fmla="*/ 162 w 638"/>
              <a:gd name="T47" fmla="*/ 521 h 638"/>
              <a:gd name="T48" fmla="*/ 135 w 638"/>
              <a:gd name="T49" fmla="*/ 580 h 638"/>
              <a:gd name="T50" fmla="*/ 208 w 638"/>
              <a:gd name="T51" fmla="*/ 582 h 638"/>
              <a:gd name="T52" fmla="*/ 285 w 638"/>
              <a:gd name="T53" fmla="*/ 573 h 638"/>
              <a:gd name="T54" fmla="*/ 291 w 638"/>
              <a:gd name="T55" fmla="*/ 638 h 638"/>
              <a:gd name="T56" fmla="*/ 353 w 638"/>
              <a:gd name="T57" fmla="*/ 601 h 638"/>
              <a:gd name="T58" fmla="*/ 416 w 638"/>
              <a:gd name="T59" fmla="*/ 556 h 638"/>
              <a:gd name="T60" fmla="*/ 453 w 638"/>
              <a:gd name="T61" fmla="*/ 609 h 638"/>
              <a:gd name="T62" fmla="*/ 491 w 638"/>
              <a:gd name="T63" fmla="*/ 547 h 638"/>
              <a:gd name="T64" fmla="*/ 521 w 638"/>
              <a:gd name="T65" fmla="*/ 476 h 638"/>
              <a:gd name="T66" fmla="*/ 580 w 638"/>
              <a:gd name="T67" fmla="*/ 503 h 638"/>
              <a:gd name="T68" fmla="*/ 582 w 638"/>
              <a:gd name="T69" fmla="*/ 430 h 638"/>
              <a:gd name="T70" fmla="*/ 572 w 638"/>
              <a:gd name="T71" fmla="*/ 353 h 638"/>
              <a:gd name="T72" fmla="*/ 319 w 638"/>
              <a:gd name="T73" fmla="*/ 503 h 638"/>
              <a:gd name="T74" fmla="*/ 319 w 638"/>
              <a:gd name="T75" fmla="*/ 135 h 638"/>
              <a:gd name="T76" fmla="*/ 319 w 638"/>
              <a:gd name="T77" fmla="*/ 503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8" h="638">
                <a:moveTo>
                  <a:pt x="603" y="353"/>
                </a:moveTo>
                <a:cubicBezTo>
                  <a:pt x="638" y="347"/>
                  <a:pt x="638" y="347"/>
                  <a:pt x="638" y="347"/>
                </a:cubicBezTo>
                <a:cubicBezTo>
                  <a:pt x="638" y="291"/>
                  <a:pt x="638" y="291"/>
                  <a:pt x="638" y="291"/>
                </a:cubicBezTo>
                <a:cubicBezTo>
                  <a:pt x="603" y="285"/>
                  <a:pt x="603" y="285"/>
                  <a:pt x="603" y="285"/>
                </a:cubicBezTo>
                <a:cubicBezTo>
                  <a:pt x="572" y="285"/>
                  <a:pt x="572" y="285"/>
                  <a:pt x="572" y="285"/>
                </a:cubicBezTo>
                <a:cubicBezTo>
                  <a:pt x="569" y="262"/>
                  <a:pt x="563" y="241"/>
                  <a:pt x="556" y="221"/>
                </a:cubicBezTo>
                <a:cubicBezTo>
                  <a:pt x="582" y="206"/>
                  <a:pt x="582" y="206"/>
                  <a:pt x="582" y="206"/>
                </a:cubicBezTo>
                <a:cubicBezTo>
                  <a:pt x="609" y="185"/>
                  <a:pt x="609" y="185"/>
                  <a:pt x="609" y="185"/>
                </a:cubicBezTo>
                <a:cubicBezTo>
                  <a:pt x="580" y="135"/>
                  <a:pt x="580" y="135"/>
                  <a:pt x="580" y="135"/>
                </a:cubicBezTo>
                <a:cubicBezTo>
                  <a:pt x="547" y="147"/>
                  <a:pt x="547" y="147"/>
                  <a:pt x="547" y="147"/>
                </a:cubicBezTo>
                <a:cubicBezTo>
                  <a:pt x="521" y="162"/>
                  <a:pt x="521" y="162"/>
                  <a:pt x="521" y="162"/>
                </a:cubicBezTo>
                <a:cubicBezTo>
                  <a:pt x="509" y="146"/>
                  <a:pt x="492" y="129"/>
                  <a:pt x="476" y="117"/>
                </a:cubicBezTo>
                <a:cubicBezTo>
                  <a:pt x="491" y="91"/>
                  <a:pt x="491" y="91"/>
                  <a:pt x="491" y="91"/>
                </a:cubicBezTo>
                <a:cubicBezTo>
                  <a:pt x="503" y="58"/>
                  <a:pt x="503" y="58"/>
                  <a:pt x="503" y="58"/>
                </a:cubicBezTo>
                <a:cubicBezTo>
                  <a:pt x="453" y="29"/>
                  <a:pt x="453" y="29"/>
                  <a:pt x="453" y="29"/>
                </a:cubicBezTo>
                <a:cubicBezTo>
                  <a:pt x="432" y="56"/>
                  <a:pt x="432" y="56"/>
                  <a:pt x="432" y="56"/>
                </a:cubicBezTo>
                <a:cubicBezTo>
                  <a:pt x="416" y="82"/>
                  <a:pt x="416" y="82"/>
                  <a:pt x="416" y="82"/>
                </a:cubicBezTo>
                <a:cubicBezTo>
                  <a:pt x="397" y="74"/>
                  <a:pt x="376" y="68"/>
                  <a:pt x="353" y="65"/>
                </a:cubicBezTo>
                <a:cubicBezTo>
                  <a:pt x="353" y="35"/>
                  <a:pt x="353" y="35"/>
                  <a:pt x="353" y="35"/>
                </a:cubicBezTo>
                <a:cubicBezTo>
                  <a:pt x="347" y="0"/>
                  <a:pt x="347" y="0"/>
                  <a:pt x="347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285" y="35"/>
                  <a:pt x="285" y="35"/>
                  <a:pt x="285" y="35"/>
                </a:cubicBezTo>
                <a:cubicBezTo>
                  <a:pt x="285" y="65"/>
                  <a:pt x="285" y="65"/>
                  <a:pt x="285" y="65"/>
                </a:cubicBezTo>
                <a:cubicBezTo>
                  <a:pt x="262" y="68"/>
                  <a:pt x="242" y="74"/>
                  <a:pt x="221" y="82"/>
                </a:cubicBezTo>
                <a:cubicBezTo>
                  <a:pt x="208" y="56"/>
                  <a:pt x="208" y="56"/>
                  <a:pt x="208" y="56"/>
                </a:cubicBezTo>
                <a:cubicBezTo>
                  <a:pt x="185" y="29"/>
                  <a:pt x="185" y="29"/>
                  <a:pt x="185" y="29"/>
                </a:cubicBezTo>
                <a:cubicBezTo>
                  <a:pt x="135" y="58"/>
                  <a:pt x="135" y="58"/>
                  <a:pt x="135" y="58"/>
                </a:cubicBezTo>
                <a:cubicBezTo>
                  <a:pt x="148" y="91"/>
                  <a:pt x="148" y="91"/>
                  <a:pt x="148" y="91"/>
                </a:cubicBezTo>
                <a:cubicBezTo>
                  <a:pt x="162" y="117"/>
                  <a:pt x="162" y="117"/>
                  <a:pt x="162" y="117"/>
                </a:cubicBezTo>
                <a:cubicBezTo>
                  <a:pt x="145" y="129"/>
                  <a:pt x="130" y="146"/>
                  <a:pt x="117" y="162"/>
                </a:cubicBezTo>
                <a:cubicBezTo>
                  <a:pt x="91" y="147"/>
                  <a:pt x="91" y="147"/>
                  <a:pt x="91" y="147"/>
                </a:cubicBezTo>
                <a:cubicBezTo>
                  <a:pt x="58" y="135"/>
                  <a:pt x="58" y="135"/>
                  <a:pt x="58" y="135"/>
                </a:cubicBezTo>
                <a:cubicBezTo>
                  <a:pt x="29" y="185"/>
                  <a:pt x="29" y="185"/>
                  <a:pt x="29" y="185"/>
                </a:cubicBezTo>
                <a:cubicBezTo>
                  <a:pt x="56" y="206"/>
                  <a:pt x="56" y="206"/>
                  <a:pt x="56" y="206"/>
                </a:cubicBezTo>
                <a:cubicBezTo>
                  <a:pt x="82" y="221"/>
                  <a:pt x="82" y="221"/>
                  <a:pt x="82" y="221"/>
                </a:cubicBezTo>
                <a:cubicBezTo>
                  <a:pt x="74" y="241"/>
                  <a:pt x="68" y="262"/>
                  <a:pt x="65" y="285"/>
                </a:cubicBezTo>
                <a:cubicBezTo>
                  <a:pt x="36" y="285"/>
                  <a:pt x="36" y="285"/>
                  <a:pt x="36" y="285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347"/>
                  <a:pt x="0" y="347"/>
                  <a:pt x="0" y="347"/>
                </a:cubicBezTo>
                <a:cubicBezTo>
                  <a:pt x="36" y="353"/>
                  <a:pt x="36" y="353"/>
                  <a:pt x="36" y="353"/>
                </a:cubicBezTo>
                <a:cubicBezTo>
                  <a:pt x="65" y="353"/>
                  <a:pt x="65" y="353"/>
                  <a:pt x="65" y="353"/>
                </a:cubicBezTo>
                <a:cubicBezTo>
                  <a:pt x="68" y="374"/>
                  <a:pt x="74" y="395"/>
                  <a:pt x="82" y="415"/>
                </a:cubicBezTo>
                <a:cubicBezTo>
                  <a:pt x="56" y="430"/>
                  <a:pt x="56" y="430"/>
                  <a:pt x="56" y="430"/>
                </a:cubicBezTo>
                <a:cubicBezTo>
                  <a:pt x="29" y="453"/>
                  <a:pt x="29" y="453"/>
                  <a:pt x="29" y="453"/>
                </a:cubicBezTo>
                <a:cubicBezTo>
                  <a:pt x="58" y="503"/>
                  <a:pt x="58" y="503"/>
                  <a:pt x="58" y="503"/>
                </a:cubicBezTo>
                <a:cubicBezTo>
                  <a:pt x="91" y="489"/>
                  <a:pt x="91" y="489"/>
                  <a:pt x="91" y="489"/>
                </a:cubicBezTo>
                <a:cubicBezTo>
                  <a:pt x="117" y="476"/>
                  <a:pt x="117" y="476"/>
                  <a:pt x="117" y="476"/>
                </a:cubicBezTo>
                <a:cubicBezTo>
                  <a:pt x="130" y="492"/>
                  <a:pt x="145" y="507"/>
                  <a:pt x="162" y="521"/>
                </a:cubicBezTo>
                <a:cubicBezTo>
                  <a:pt x="148" y="547"/>
                  <a:pt x="148" y="547"/>
                  <a:pt x="148" y="547"/>
                </a:cubicBezTo>
                <a:cubicBezTo>
                  <a:pt x="135" y="580"/>
                  <a:pt x="135" y="580"/>
                  <a:pt x="135" y="580"/>
                </a:cubicBezTo>
                <a:cubicBezTo>
                  <a:pt x="185" y="609"/>
                  <a:pt x="185" y="609"/>
                  <a:pt x="185" y="609"/>
                </a:cubicBezTo>
                <a:cubicBezTo>
                  <a:pt x="208" y="582"/>
                  <a:pt x="208" y="582"/>
                  <a:pt x="208" y="582"/>
                </a:cubicBezTo>
                <a:cubicBezTo>
                  <a:pt x="221" y="556"/>
                  <a:pt x="221" y="556"/>
                  <a:pt x="221" y="556"/>
                </a:cubicBezTo>
                <a:cubicBezTo>
                  <a:pt x="242" y="563"/>
                  <a:pt x="262" y="570"/>
                  <a:pt x="285" y="573"/>
                </a:cubicBezTo>
                <a:cubicBezTo>
                  <a:pt x="285" y="601"/>
                  <a:pt x="285" y="601"/>
                  <a:pt x="285" y="601"/>
                </a:cubicBezTo>
                <a:cubicBezTo>
                  <a:pt x="291" y="638"/>
                  <a:pt x="291" y="638"/>
                  <a:pt x="291" y="638"/>
                </a:cubicBezTo>
                <a:cubicBezTo>
                  <a:pt x="347" y="638"/>
                  <a:pt x="347" y="638"/>
                  <a:pt x="347" y="638"/>
                </a:cubicBezTo>
                <a:cubicBezTo>
                  <a:pt x="353" y="601"/>
                  <a:pt x="353" y="601"/>
                  <a:pt x="353" y="601"/>
                </a:cubicBezTo>
                <a:cubicBezTo>
                  <a:pt x="353" y="573"/>
                  <a:pt x="353" y="573"/>
                  <a:pt x="353" y="573"/>
                </a:cubicBezTo>
                <a:cubicBezTo>
                  <a:pt x="376" y="570"/>
                  <a:pt x="397" y="563"/>
                  <a:pt x="416" y="556"/>
                </a:cubicBezTo>
                <a:cubicBezTo>
                  <a:pt x="432" y="582"/>
                  <a:pt x="432" y="582"/>
                  <a:pt x="432" y="582"/>
                </a:cubicBezTo>
                <a:cubicBezTo>
                  <a:pt x="453" y="609"/>
                  <a:pt x="453" y="609"/>
                  <a:pt x="453" y="609"/>
                </a:cubicBezTo>
                <a:cubicBezTo>
                  <a:pt x="503" y="580"/>
                  <a:pt x="503" y="580"/>
                  <a:pt x="503" y="580"/>
                </a:cubicBezTo>
                <a:cubicBezTo>
                  <a:pt x="491" y="547"/>
                  <a:pt x="491" y="547"/>
                  <a:pt x="491" y="547"/>
                </a:cubicBezTo>
                <a:cubicBezTo>
                  <a:pt x="476" y="521"/>
                  <a:pt x="476" y="521"/>
                  <a:pt x="476" y="521"/>
                </a:cubicBezTo>
                <a:cubicBezTo>
                  <a:pt x="492" y="507"/>
                  <a:pt x="509" y="492"/>
                  <a:pt x="521" y="476"/>
                </a:cubicBezTo>
                <a:cubicBezTo>
                  <a:pt x="547" y="489"/>
                  <a:pt x="547" y="489"/>
                  <a:pt x="547" y="489"/>
                </a:cubicBezTo>
                <a:cubicBezTo>
                  <a:pt x="580" y="503"/>
                  <a:pt x="580" y="503"/>
                  <a:pt x="580" y="503"/>
                </a:cubicBezTo>
                <a:cubicBezTo>
                  <a:pt x="609" y="453"/>
                  <a:pt x="609" y="453"/>
                  <a:pt x="609" y="453"/>
                </a:cubicBezTo>
                <a:cubicBezTo>
                  <a:pt x="582" y="430"/>
                  <a:pt x="582" y="430"/>
                  <a:pt x="582" y="430"/>
                </a:cubicBezTo>
                <a:cubicBezTo>
                  <a:pt x="556" y="415"/>
                  <a:pt x="556" y="415"/>
                  <a:pt x="556" y="415"/>
                </a:cubicBezTo>
                <a:cubicBezTo>
                  <a:pt x="563" y="395"/>
                  <a:pt x="569" y="374"/>
                  <a:pt x="572" y="353"/>
                </a:cubicBezTo>
                <a:lnTo>
                  <a:pt x="603" y="353"/>
                </a:lnTo>
                <a:close/>
                <a:moveTo>
                  <a:pt x="319" y="503"/>
                </a:moveTo>
                <a:cubicBezTo>
                  <a:pt x="217" y="503"/>
                  <a:pt x="135" y="420"/>
                  <a:pt x="135" y="319"/>
                </a:cubicBezTo>
                <a:cubicBezTo>
                  <a:pt x="135" y="217"/>
                  <a:pt x="217" y="135"/>
                  <a:pt x="319" y="135"/>
                </a:cubicBezTo>
                <a:cubicBezTo>
                  <a:pt x="420" y="135"/>
                  <a:pt x="503" y="217"/>
                  <a:pt x="503" y="319"/>
                </a:cubicBezTo>
                <a:cubicBezTo>
                  <a:pt x="503" y="420"/>
                  <a:pt x="420" y="503"/>
                  <a:pt x="319" y="503"/>
                </a:cubicBez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Freeform 20"/>
          <p:cNvSpPr>
            <a:spLocks noEditPoints="1"/>
          </p:cNvSpPr>
          <p:nvPr/>
        </p:nvSpPr>
        <p:spPr bwMode="auto">
          <a:xfrm>
            <a:off x="1243408" y="2026897"/>
            <a:ext cx="1976927" cy="2583136"/>
          </a:xfrm>
          <a:custGeom>
            <a:avLst/>
            <a:gdLst>
              <a:gd name="T0" fmla="*/ 1567 w 1613"/>
              <a:gd name="T1" fmla="*/ 523 h 2107"/>
              <a:gd name="T2" fmla="*/ 1500 w 1613"/>
              <a:gd name="T3" fmla="*/ 629 h 2107"/>
              <a:gd name="T4" fmla="*/ 1287 w 1613"/>
              <a:gd name="T5" fmla="*/ 761 h 2107"/>
              <a:gd name="T6" fmla="*/ 1120 w 1613"/>
              <a:gd name="T7" fmla="*/ 789 h 2107"/>
              <a:gd name="T8" fmla="*/ 1167 w 1613"/>
              <a:gd name="T9" fmla="*/ 902 h 2107"/>
              <a:gd name="T10" fmla="*/ 1451 w 1613"/>
              <a:gd name="T11" fmla="*/ 1038 h 2107"/>
              <a:gd name="T12" fmla="*/ 1297 w 1613"/>
              <a:gd name="T13" fmla="*/ 1352 h 2107"/>
              <a:gd name="T14" fmla="*/ 1167 w 1613"/>
              <a:gd name="T15" fmla="*/ 1469 h 2107"/>
              <a:gd name="T16" fmla="*/ 1304 w 1613"/>
              <a:gd name="T17" fmla="*/ 1587 h 2107"/>
              <a:gd name="T18" fmla="*/ 1199 w 1613"/>
              <a:gd name="T19" fmla="*/ 1624 h 2107"/>
              <a:gd name="T20" fmla="*/ 1101 w 1613"/>
              <a:gd name="T21" fmla="*/ 1629 h 2107"/>
              <a:gd name="T22" fmla="*/ 1003 w 1613"/>
              <a:gd name="T23" fmla="*/ 1537 h 2107"/>
              <a:gd name="T24" fmla="*/ 1061 w 1613"/>
              <a:gd name="T25" fmla="*/ 1458 h 2107"/>
              <a:gd name="T26" fmla="*/ 1142 w 1613"/>
              <a:gd name="T27" fmla="*/ 1330 h 2107"/>
              <a:gd name="T28" fmla="*/ 1232 w 1613"/>
              <a:gd name="T29" fmla="*/ 1164 h 2107"/>
              <a:gd name="T30" fmla="*/ 968 w 1613"/>
              <a:gd name="T31" fmla="*/ 1095 h 2107"/>
              <a:gd name="T32" fmla="*/ 861 w 1613"/>
              <a:gd name="T33" fmla="*/ 1194 h 2107"/>
              <a:gd name="T34" fmla="*/ 638 w 1613"/>
              <a:gd name="T35" fmla="*/ 1516 h 2107"/>
              <a:gd name="T36" fmla="*/ 486 w 1613"/>
              <a:gd name="T37" fmla="*/ 1707 h 2107"/>
              <a:gd name="T38" fmla="*/ 409 w 1613"/>
              <a:gd name="T39" fmla="*/ 1862 h 2107"/>
              <a:gd name="T40" fmla="*/ 375 w 1613"/>
              <a:gd name="T41" fmla="*/ 1892 h 2107"/>
              <a:gd name="T42" fmla="*/ 328 w 1613"/>
              <a:gd name="T43" fmla="*/ 2035 h 2107"/>
              <a:gd name="T44" fmla="*/ 358 w 1613"/>
              <a:gd name="T45" fmla="*/ 2100 h 2107"/>
              <a:gd name="T46" fmla="*/ 208 w 1613"/>
              <a:gd name="T47" fmla="*/ 1989 h 2107"/>
              <a:gd name="T48" fmla="*/ 173 w 1613"/>
              <a:gd name="T49" fmla="*/ 1874 h 2107"/>
              <a:gd name="T50" fmla="*/ 276 w 1613"/>
              <a:gd name="T51" fmla="*/ 1800 h 2107"/>
              <a:gd name="T52" fmla="*/ 388 w 1613"/>
              <a:gd name="T53" fmla="*/ 1585 h 2107"/>
              <a:gd name="T54" fmla="*/ 601 w 1613"/>
              <a:gd name="T55" fmla="*/ 1295 h 2107"/>
              <a:gd name="T56" fmla="*/ 687 w 1613"/>
              <a:gd name="T57" fmla="*/ 1065 h 2107"/>
              <a:gd name="T58" fmla="*/ 760 w 1613"/>
              <a:gd name="T59" fmla="*/ 732 h 2107"/>
              <a:gd name="T60" fmla="*/ 735 w 1613"/>
              <a:gd name="T61" fmla="*/ 579 h 2107"/>
              <a:gd name="T62" fmla="*/ 492 w 1613"/>
              <a:gd name="T63" fmla="*/ 817 h 2107"/>
              <a:gd name="T64" fmla="*/ 410 w 1613"/>
              <a:gd name="T65" fmla="*/ 866 h 2107"/>
              <a:gd name="T66" fmla="*/ 468 w 1613"/>
              <a:gd name="T67" fmla="*/ 998 h 2107"/>
              <a:gd name="T68" fmla="*/ 298 w 1613"/>
              <a:gd name="T69" fmla="*/ 1234 h 2107"/>
              <a:gd name="T70" fmla="*/ 233 w 1613"/>
              <a:gd name="T71" fmla="*/ 1232 h 2107"/>
              <a:gd name="T72" fmla="*/ 129 w 1613"/>
              <a:gd name="T73" fmla="*/ 1115 h 2107"/>
              <a:gd name="T74" fmla="*/ 17 w 1613"/>
              <a:gd name="T75" fmla="*/ 984 h 2107"/>
              <a:gd name="T76" fmla="*/ 60 w 1613"/>
              <a:gd name="T77" fmla="*/ 866 h 2107"/>
              <a:gd name="T78" fmla="*/ 183 w 1613"/>
              <a:gd name="T79" fmla="*/ 720 h 2107"/>
              <a:gd name="T80" fmla="*/ 311 w 1613"/>
              <a:gd name="T81" fmla="*/ 776 h 2107"/>
              <a:gd name="T82" fmla="*/ 406 w 1613"/>
              <a:gd name="T83" fmla="*/ 723 h 2107"/>
              <a:gd name="T84" fmla="*/ 553 w 1613"/>
              <a:gd name="T85" fmla="*/ 551 h 2107"/>
              <a:gd name="T86" fmla="*/ 674 w 1613"/>
              <a:gd name="T87" fmla="*/ 444 h 2107"/>
              <a:gd name="T88" fmla="*/ 756 w 1613"/>
              <a:gd name="T89" fmla="*/ 372 h 2107"/>
              <a:gd name="T90" fmla="*/ 938 w 1613"/>
              <a:gd name="T91" fmla="*/ 255 h 2107"/>
              <a:gd name="T92" fmla="*/ 1012 w 1613"/>
              <a:gd name="T93" fmla="*/ 168 h 2107"/>
              <a:gd name="T94" fmla="*/ 1063 w 1613"/>
              <a:gd name="T95" fmla="*/ 16 h 2107"/>
              <a:gd name="T96" fmla="*/ 1188 w 1613"/>
              <a:gd name="T97" fmla="*/ 18 h 2107"/>
              <a:gd name="T98" fmla="*/ 1265 w 1613"/>
              <a:gd name="T99" fmla="*/ 139 h 2107"/>
              <a:gd name="T100" fmla="*/ 1268 w 1613"/>
              <a:gd name="T101" fmla="*/ 210 h 2107"/>
              <a:gd name="T102" fmla="*/ 1239 w 1613"/>
              <a:gd name="T103" fmla="*/ 289 h 2107"/>
              <a:gd name="T104" fmla="*/ 1158 w 1613"/>
              <a:gd name="T105" fmla="*/ 340 h 2107"/>
              <a:gd name="T106" fmla="*/ 1218 w 1613"/>
              <a:gd name="T107" fmla="*/ 444 h 2107"/>
              <a:gd name="T108" fmla="*/ 1268 w 1613"/>
              <a:gd name="T109" fmla="*/ 566 h 2107"/>
              <a:gd name="T110" fmla="*/ 1364 w 1613"/>
              <a:gd name="T111" fmla="*/ 584 h 2107"/>
              <a:gd name="T112" fmla="*/ 1437 w 1613"/>
              <a:gd name="T113" fmla="*/ 509 h 2107"/>
              <a:gd name="T114" fmla="*/ 1515 w 1613"/>
              <a:gd name="T115" fmla="*/ 481 h 2107"/>
              <a:gd name="T116" fmla="*/ 1565 w 1613"/>
              <a:gd name="T117" fmla="*/ 388 h 2107"/>
              <a:gd name="T118" fmla="*/ 1608 w 1613"/>
              <a:gd name="T119" fmla="*/ 453 h 2107"/>
              <a:gd name="T120" fmla="*/ 325 w 1613"/>
              <a:gd name="T121" fmla="*/ 796 h 2107"/>
              <a:gd name="T122" fmla="*/ 330 w 1613"/>
              <a:gd name="T123" fmla="*/ 845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13" h="2107">
                <a:moveTo>
                  <a:pt x="1613" y="463"/>
                </a:moveTo>
                <a:cubicBezTo>
                  <a:pt x="1612" y="468"/>
                  <a:pt x="1610" y="473"/>
                  <a:pt x="1605" y="475"/>
                </a:cubicBezTo>
                <a:cubicBezTo>
                  <a:pt x="1605" y="476"/>
                  <a:pt x="1604" y="476"/>
                  <a:pt x="1604" y="477"/>
                </a:cubicBezTo>
                <a:cubicBezTo>
                  <a:pt x="1596" y="493"/>
                  <a:pt x="1580" y="502"/>
                  <a:pt x="1570" y="515"/>
                </a:cubicBezTo>
                <a:cubicBezTo>
                  <a:pt x="1568" y="517"/>
                  <a:pt x="1566" y="518"/>
                  <a:pt x="1568" y="521"/>
                </a:cubicBezTo>
                <a:cubicBezTo>
                  <a:pt x="1569" y="522"/>
                  <a:pt x="1568" y="522"/>
                  <a:pt x="1567" y="523"/>
                </a:cubicBezTo>
                <a:cubicBezTo>
                  <a:pt x="1564" y="529"/>
                  <a:pt x="1560" y="534"/>
                  <a:pt x="1553" y="538"/>
                </a:cubicBezTo>
                <a:cubicBezTo>
                  <a:pt x="1550" y="540"/>
                  <a:pt x="1548" y="543"/>
                  <a:pt x="1545" y="546"/>
                </a:cubicBezTo>
                <a:cubicBezTo>
                  <a:pt x="1544" y="548"/>
                  <a:pt x="1545" y="550"/>
                  <a:pt x="1547" y="552"/>
                </a:cubicBezTo>
                <a:cubicBezTo>
                  <a:pt x="1553" y="561"/>
                  <a:pt x="1560" y="569"/>
                  <a:pt x="1566" y="577"/>
                </a:cubicBezTo>
                <a:cubicBezTo>
                  <a:pt x="1570" y="582"/>
                  <a:pt x="1570" y="583"/>
                  <a:pt x="1565" y="586"/>
                </a:cubicBezTo>
                <a:cubicBezTo>
                  <a:pt x="1543" y="600"/>
                  <a:pt x="1521" y="614"/>
                  <a:pt x="1500" y="629"/>
                </a:cubicBezTo>
                <a:cubicBezTo>
                  <a:pt x="1486" y="639"/>
                  <a:pt x="1471" y="648"/>
                  <a:pt x="1458" y="659"/>
                </a:cubicBezTo>
                <a:cubicBezTo>
                  <a:pt x="1445" y="668"/>
                  <a:pt x="1431" y="677"/>
                  <a:pt x="1418" y="686"/>
                </a:cubicBezTo>
                <a:cubicBezTo>
                  <a:pt x="1402" y="697"/>
                  <a:pt x="1387" y="709"/>
                  <a:pt x="1373" y="722"/>
                </a:cubicBezTo>
                <a:cubicBezTo>
                  <a:pt x="1361" y="735"/>
                  <a:pt x="1346" y="743"/>
                  <a:pt x="1331" y="751"/>
                </a:cubicBezTo>
                <a:cubicBezTo>
                  <a:pt x="1326" y="754"/>
                  <a:pt x="1320" y="757"/>
                  <a:pt x="1315" y="761"/>
                </a:cubicBezTo>
                <a:cubicBezTo>
                  <a:pt x="1305" y="767"/>
                  <a:pt x="1296" y="767"/>
                  <a:pt x="1287" y="761"/>
                </a:cubicBezTo>
                <a:cubicBezTo>
                  <a:pt x="1264" y="748"/>
                  <a:pt x="1242" y="735"/>
                  <a:pt x="1222" y="718"/>
                </a:cubicBezTo>
                <a:cubicBezTo>
                  <a:pt x="1205" y="704"/>
                  <a:pt x="1188" y="690"/>
                  <a:pt x="1172" y="674"/>
                </a:cubicBezTo>
                <a:cubicBezTo>
                  <a:pt x="1169" y="672"/>
                  <a:pt x="1168" y="671"/>
                  <a:pt x="1166" y="675"/>
                </a:cubicBezTo>
                <a:cubicBezTo>
                  <a:pt x="1159" y="692"/>
                  <a:pt x="1151" y="708"/>
                  <a:pt x="1141" y="723"/>
                </a:cubicBezTo>
                <a:cubicBezTo>
                  <a:pt x="1137" y="729"/>
                  <a:pt x="1136" y="737"/>
                  <a:pt x="1136" y="745"/>
                </a:cubicBezTo>
                <a:cubicBezTo>
                  <a:pt x="1136" y="761"/>
                  <a:pt x="1130" y="776"/>
                  <a:pt x="1120" y="789"/>
                </a:cubicBezTo>
                <a:cubicBezTo>
                  <a:pt x="1112" y="800"/>
                  <a:pt x="1106" y="812"/>
                  <a:pt x="1098" y="823"/>
                </a:cubicBezTo>
                <a:cubicBezTo>
                  <a:pt x="1096" y="827"/>
                  <a:pt x="1093" y="831"/>
                  <a:pt x="1090" y="835"/>
                </a:cubicBezTo>
                <a:cubicBezTo>
                  <a:pt x="1085" y="841"/>
                  <a:pt x="1082" y="848"/>
                  <a:pt x="1081" y="856"/>
                </a:cubicBezTo>
                <a:cubicBezTo>
                  <a:pt x="1079" y="861"/>
                  <a:pt x="1081" y="866"/>
                  <a:pt x="1086" y="869"/>
                </a:cubicBezTo>
                <a:cubicBezTo>
                  <a:pt x="1093" y="874"/>
                  <a:pt x="1101" y="877"/>
                  <a:pt x="1109" y="879"/>
                </a:cubicBezTo>
                <a:cubicBezTo>
                  <a:pt x="1129" y="885"/>
                  <a:pt x="1149" y="892"/>
                  <a:pt x="1167" y="902"/>
                </a:cubicBezTo>
                <a:cubicBezTo>
                  <a:pt x="1183" y="911"/>
                  <a:pt x="1200" y="916"/>
                  <a:pt x="1217" y="921"/>
                </a:cubicBezTo>
                <a:cubicBezTo>
                  <a:pt x="1236" y="928"/>
                  <a:pt x="1255" y="935"/>
                  <a:pt x="1274" y="941"/>
                </a:cubicBezTo>
                <a:cubicBezTo>
                  <a:pt x="1286" y="945"/>
                  <a:pt x="1297" y="953"/>
                  <a:pt x="1309" y="958"/>
                </a:cubicBezTo>
                <a:cubicBezTo>
                  <a:pt x="1328" y="966"/>
                  <a:pt x="1346" y="974"/>
                  <a:pt x="1364" y="983"/>
                </a:cubicBezTo>
                <a:cubicBezTo>
                  <a:pt x="1386" y="994"/>
                  <a:pt x="1411" y="1001"/>
                  <a:pt x="1431" y="1015"/>
                </a:cubicBezTo>
                <a:cubicBezTo>
                  <a:pt x="1440" y="1021"/>
                  <a:pt x="1446" y="1029"/>
                  <a:pt x="1451" y="1038"/>
                </a:cubicBezTo>
                <a:cubicBezTo>
                  <a:pt x="1458" y="1050"/>
                  <a:pt x="1464" y="1063"/>
                  <a:pt x="1468" y="1076"/>
                </a:cubicBezTo>
                <a:cubicBezTo>
                  <a:pt x="1471" y="1090"/>
                  <a:pt x="1469" y="1103"/>
                  <a:pt x="1463" y="1115"/>
                </a:cubicBezTo>
                <a:cubicBezTo>
                  <a:pt x="1451" y="1141"/>
                  <a:pt x="1435" y="1164"/>
                  <a:pt x="1420" y="1188"/>
                </a:cubicBezTo>
                <a:cubicBezTo>
                  <a:pt x="1405" y="1211"/>
                  <a:pt x="1390" y="1234"/>
                  <a:pt x="1373" y="1256"/>
                </a:cubicBezTo>
                <a:cubicBezTo>
                  <a:pt x="1359" y="1273"/>
                  <a:pt x="1347" y="1292"/>
                  <a:pt x="1333" y="1310"/>
                </a:cubicBezTo>
                <a:cubicBezTo>
                  <a:pt x="1322" y="1324"/>
                  <a:pt x="1310" y="1338"/>
                  <a:pt x="1297" y="1352"/>
                </a:cubicBezTo>
                <a:cubicBezTo>
                  <a:pt x="1282" y="1367"/>
                  <a:pt x="1269" y="1385"/>
                  <a:pt x="1258" y="1404"/>
                </a:cubicBezTo>
                <a:cubicBezTo>
                  <a:pt x="1246" y="1425"/>
                  <a:pt x="1232" y="1444"/>
                  <a:pt x="1216" y="1462"/>
                </a:cubicBezTo>
                <a:cubicBezTo>
                  <a:pt x="1214" y="1464"/>
                  <a:pt x="1213" y="1466"/>
                  <a:pt x="1211" y="1469"/>
                </a:cubicBezTo>
                <a:cubicBezTo>
                  <a:pt x="1206" y="1475"/>
                  <a:pt x="1202" y="1477"/>
                  <a:pt x="1195" y="1474"/>
                </a:cubicBezTo>
                <a:cubicBezTo>
                  <a:pt x="1187" y="1472"/>
                  <a:pt x="1179" y="1471"/>
                  <a:pt x="1172" y="1468"/>
                </a:cubicBezTo>
                <a:cubicBezTo>
                  <a:pt x="1170" y="1467"/>
                  <a:pt x="1168" y="1468"/>
                  <a:pt x="1167" y="1469"/>
                </a:cubicBezTo>
                <a:cubicBezTo>
                  <a:pt x="1165" y="1470"/>
                  <a:pt x="1165" y="1472"/>
                  <a:pt x="1166" y="1474"/>
                </a:cubicBezTo>
                <a:cubicBezTo>
                  <a:pt x="1171" y="1482"/>
                  <a:pt x="1171" y="1492"/>
                  <a:pt x="1172" y="1501"/>
                </a:cubicBezTo>
                <a:cubicBezTo>
                  <a:pt x="1172" y="1505"/>
                  <a:pt x="1175" y="1507"/>
                  <a:pt x="1177" y="1510"/>
                </a:cubicBezTo>
                <a:cubicBezTo>
                  <a:pt x="1190" y="1520"/>
                  <a:pt x="1203" y="1529"/>
                  <a:pt x="1214" y="1540"/>
                </a:cubicBezTo>
                <a:cubicBezTo>
                  <a:pt x="1222" y="1548"/>
                  <a:pt x="1233" y="1553"/>
                  <a:pt x="1244" y="1559"/>
                </a:cubicBezTo>
                <a:cubicBezTo>
                  <a:pt x="1263" y="1569"/>
                  <a:pt x="1283" y="1578"/>
                  <a:pt x="1304" y="1587"/>
                </a:cubicBezTo>
                <a:cubicBezTo>
                  <a:pt x="1313" y="1591"/>
                  <a:pt x="1322" y="1594"/>
                  <a:pt x="1331" y="1598"/>
                </a:cubicBezTo>
                <a:cubicBezTo>
                  <a:pt x="1337" y="1601"/>
                  <a:pt x="1343" y="1605"/>
                  <a:pt x="1347" y="1610"/>
                </a:cubicBezTo>
                <a:cubicBezTo>
                  <a:pt x="1352" y="1616"/>
                  <a:pt x="1353" y="1623"/>
                  <a:pt x="1350" y="1629"/>
                </a:cubicBezTo>
                <a:cubicBezTo>
                  <a:pt x="1346" y="1637"/>
                  <a:pt x="1341" y="1642"/>
                  <a:pt x="1332" y="1642"/>
                </a:cubicBezTo>
                <a:cubicBezTo>
                  <a:pt x="1303" y="1643"/>
                  <a:pt x="1274" y="1639"/>
                  <a:pt x="1246" y="1634"/>
                </a:cubicBezTo>
                <a:cubicBezTo>
                  <a:pt x="1230" y="1631"/>
                  <a:pt x="1215" y="1628"/>
                  <a:pt x="1199" y="1624"/>
                </a:cubicBezTo>
                <a:cubicBezTo>
                  <a:pt x="1195" y="1623"/>
                  <a:pt x="1190" y="1624"/>
                  <a:pt x="1185" y="1624"/>
                </a:cubicBezTo>
                <a:cubicBezTo>
                  <a:pt x="1169" y="1625"/>
                  <a:pt x="1154" y="1619"/>
                  <a:pt x="1139" y="1615"/>
                </a:cubicBezTo>
                <a:cubicBezTo>
                  <a:pt x="1131" y="1613"/>
                  <a:pt x="1123" y="1610"/>
                  <a:pt x="1115" y="1608"/>
                </a:cubicBezTo>
                <a:cubicBezTo>
                  <a:pt x="1111" y="1607"/>
                  <a:pt x="1109" y="1609"/>
                  <a:pt x="1109" y="1613"/>
                </a:cubicBezTo>
                <a:cubicBezTo>
                  <a:pt x="1108" y="1616"/>
                  <a:pt x="1108" y="1620"/>
                  <a:pt x="1108" y="1624"/>
                </a:cubicBezTo>
                <a:cubicBezTo>
                  <a:pt x="1107" y="1628"/>
                  <a:pt x="1105" y="1630"/>
                  <a:pt x="1101" y="1629"/>
                </a:cubicBezTo>
                <a:cubicBezTo>
                  <a:pt x="1072" y="1628"/>
                  <a:pt x="1042" y="1624"/>
                  <a:pt x="1014" y="1615"/>
                </a:cubicBezTo>
                <a:cubicBezTo>
                  <a:pt x="1010" y="1614"/>
                  <a:pt x="1006" y="1612"/>
                  <a:pt x="1003" y="1611"/>
                </a:cubicBezTo>
                <a:cubicBezTo>
                  <a:pt x="996" y="1608"/>
                  <a:pt x="995" y="1607"/>
                  <a:pt x="996" y="1599"/>
                </a:cubicBezTo>
                <a:cubicBezTo>
                  <a:pt x="997" y="1593"/>
                  <a:pt x="998" y="1586"/>
                  <a:pt x="999" y="1579"/>
                </a:cubicBezTo>
                <a:cubicBezTo>
                  <a:pt x="1000" y="1575"/>
                  <a:pt x="1000" y="1570"/>
                  <a:pt x="1000" y="1565"/>
                </a:cubicBezTo>
                <a:cubicBezTo>
                  <a:pt x="999" y="1555"/>
                  <a:pt x="1000" y="1546"/>
                  <a:pt x="1003" y="1537"/>
                </a:cubicBezTo>
                <a:cubicBezTo>
                  <a:pt x="1009" y="1523"/>
                  <a:pt x="1012" y="1508"/>
                  <a:pt x="1021" y="1495"/>
                </a:cubicBezTo>
                <a:cubicBezTo>
                  <a:pt x="1024" y="1491"/>
                  <a:pt x="1025" y="1485"/>
                  <a:pt x="1025" y="1480"/>
                </a:cubicBezTo>
                <a:cubicBezTo>
                  <a:pt x="1024" y="1477"/>
                  <a:pt x="1025" y="1474"/>
                  <a:pt x="1026" y="1471"/>
                </a:cubicBezTo>
                <a:cubicBezTo>
                  <a:pt x="1027" y="1466"/>
                  <a:pt x="1032" y="1463"/>
                  <a:pt x="1037" y="1464"/>
                </a:cubicBezTo>
                <a:cubicBezTo>
                  <a:pt x="1039" y="1465"/>
                  <a:pt x="1040" y="1465"/>
                  <a:pt x="1042" y="1466"/>
                </a:cubicBezTo>
                <a:cubicBezTo>
                  <a:pt x="1050" y="1466"/>
                  <a:pt x="1056" y="1467"/>
                  <a:pt x="1061" y="1458"/>
                </a:cubicBezTo>
                <a:cubicBezTo>
                  <a:pt x="1066" y="1449"/>
                  <a:pt x="1073" y="1440"/>
                  <a:pt x="1080" y="1431"/>
                </a:cubicBezTo>
                <a:cubicBezTo>
                  <a:pt x="1082" y="1427"/>
                  <a:pt x="1083" y="1424"/>
                  <a:pt x="1083" y="1420"/>
                </a:cubicBezTo>
                <a:cubicBezTo>
                  <a:pt x="1083" y="1406"/>
                  <a:pt x="1085" y="1393"/>
                  <a:pt x="1095" y="1383"/>
                </a:cubicBezTo>
                <a:cubicBezTo>
                  <a:pt x="1100" y="1378"/>
                  <a:pt x="1106" y="1374"/>
                  <a:pt x="1112" y="1370"/>
                </a:cubicBezTo>
                <a:cubicBezTo>
                  <a:pt x="1119" y="1366"/>
                  <a:pt x="1125" y="1361"/>
                  <a:pt x="1128" y="1353"/>
                </a:cubicBezTo>
                <a:cubicBezTo>
                  <a:pt x="1131" y="1344"/>
                  <a:pt x="1136" y="1337"/>
                  <a:pt x="1142" y="1330"/>
                </a:cubicBezTo>
                <a:cubicBezTo>
                  <a:pt x="1149" y="1323"/>
                  <a:pt x="1155" y="1315"/>
                  <a:pt x="1159" y="1306"/>
                </a:cubicBezTo>
                <a:cubicBezTo>
                  <a:pt x="1166" y="1290"/>
                  <a:pt x="1174" y="1275"/>
                  <a:pt x="1182" y="1260"/>
                </a:cubicBezTo>
                <a:cubicBezTo>
                  <a:pt x="1188" y="1250"/>
                  <a:pt x="1193" y="1239"/>
                  <a:pt x="1199" y="1228"/>
                </a:cubicBezTo>
                <a:cubicBezTo>
                  <a:pt x="1201" y="1225"/>
                  <a:pt x="1204" y="1222"/>
                  <a:pt x="1206" y="1219"/>
                </a:cubicBezTo>
                <a:cubicBezTo>
                  <a:pt x="1214" y="1208"/>
                  <a:pt x="1221" y="1197"/>
                  <a:pt x="1221" y="1183"/>
                </a:cubicBezTo>
                <a:cubicBezTo>
                  <a:pt x="1222" y="1175"/>
                  <a:pt x="1226" y="1169"/>
                  <a:pt x="1232" y="1164"/>
                </a:cubicBezTo>
                <a:cubicBezTo>
                  <a:pt x="1233" y="1163"/>
                  <a:pt x="1234" y="1162"/>
                  <a:pt x="1235" y="1160"/>
                </a:cubicBezTo>
                <a:cubicBezTo>
                  <a:pt x="1236" y="1159"/>
                  <a:pt x="1236" y="1158"/>
                  <a:pt x="1233" y="1157"/>
                </a:cubicBezTo>
                <a:cubicBezTo>
                  <a:pt x="1200" y="1153"/>
                  <a:pt x="1169" y="1143"/>
                  <a:pt x="1137" y="1133"/>
                </a:cubicBezTo>
                <a:cubicBezTo>
                  <a:pt x="1113" y="1125"/>
                  <a:pt x="1088" y="1117"/>
                  <a:pt x="1063" y="1111"/>
                </a:cubicBezTo>
                <a:cubicBezTo>
                  <a:pt x="1045" y="1107"/>
                  <a:pt x="1027" y="1106"/>
                  <a:pt x="1009" y="1103"/>
                </a:cubicBezTo>
                <a:cubicBezTo>
                  <a:pt x="995" y="1100"/>
                  <a:pt x="982" y="1097"/>
                  <a:pt x="968" y="1095"/>
                </a:cubicBezTo>
                <a:cubicBezTo>
                  <a:pt x="965" y="1094"/>
                  <a:pt x="963" y="1095"/>
                  <a:pt x="962" y="1097"/>
                </a:cubicBezTo>
                <a:cubicBezTo>
                  <a:pt x="959" y="1101"/>
                  <a:pt x="957" y="1104"/>
                  <a:pt x="954" y="1107"/>
                </a:cubicBezTo>
                <a:cubicBezTo>
                  <a:pt x="948" y="1114"/>
                  <a:pt x="940" y="1115"/>
                  <a:pt x="931" y="1115"/>
                </a:cubicBezTo>
                <a:cubicBezTo>
                  <a:pt x="930" y="1115"/>
                  <a:pt x="930" y="1115"/>
                  <a:pt x="929" y="1114"/>
                </a:cubicBezTo>
                <a:cubicBezTo>
                  <a:pt x="923" y="1113"/>
                  <a:pt x="919" y="1115"/>
                  <a:pt x="916" y="1120"/>
                </a:cubicBezTo>
                <a:cubicBezTo>
                  <a:pt x="897" y="1144"/>
                  <a:pt x="878" y="1169"/>
                  <a:pt x="861" y="1194"/>
                </a:cubicBezTo>
                <a:cubicBezTo>
                  <a:pt x="851" y="1208"/>
                  <a:pt x="843" y="1223"/>
                  <a:pt x="834" y="1237"/>
                </a:cubicBezTo>
                <a:cubicBezTo>
                  <a:pt x="823" y="1256"/>
                  <a:pt x="810" y="1274"/>
                  <a:pt x="798" y="1292"/>
                </a:cubicBezTo>
                <a:cubicBezTo>
                  <a:pt x="789" y="1305"/>
                  <a:pt x="782" y="1319"/>
                  <a:pt x="774" y="1332"/>
                </a:cubicBezTo>
                <a:cubicBezTo>
                  <a:pt x="759" y="1355"/>
                  <a:pt x="743" y="1377"/>
                  <a:pt x="727" y="1399"/>
                </a:cubicBezTo>
                <a:cubicBezTo>
                  <a:pt x="702" y="1434"/>
                  <a:pt x="677" y="1469"/>
                  <a:pt x="652" y="1504"/>
                </a:cubicBezTo>
                <a:cubicBezTo>
                  <a:pt x="648" y="1510"/>
                  <a:pt x="643" y="1513"/>
                  <a:pt x="638" y="1516"/>
                </a:cubicBezTo>
                <a:cubicBezTo>
                  <a:pt x="621" y="1525"/>
                  <a:pt x="612" y="1541"/>
                  <a:pt x="603" y="1556"/>
                </a:cubicBezTo>
                <a:cubicBezTo>
                  <a:pt x="595" y="1570"/>
                  <a:pt x="585" y="1581"/>
                  <a:pt x="574" y="1592"/>
                </a:cubicBezTo>
                <a:cubicBezTo>
                  <a:pt x="562" y="1603"/>
                  <a:pt x="554" y="1615"/>
                  <a:pt x="543" y="1627"/>
                </a:cubicBezTo>
                <a:cubicBezTo>
                  <a:pt x="532" y="1640"/>
                  <a:pt x="521" y="1652"/>
                  <a:pt x="511" y="1665"/>
                </a:cubicBezTo>
                <a:cubicBezTo>
                  <a:pt x="505" y="1672"/>
                  <a:pt x="500" y="1680"/>
                  <a:pt x="498" y="1689"/>
                </a:cubicBezTo>
                <a:cubicBezTo>
                  <a:pt x="495" y="1696"/>
                  <a:pt x="491" y="1702"/>
                  <a:pt x="486" y="1707"/>
                </a:cubicBezTo>
                <a:cubicBezTo>
                  <a:pt x="476" y="1716"/>
                  <a:pt x="467" y="1726"/>
                  <a:pt x="458" y="1736"/>
                </a:cubicBezTo>
                <a:cubicBezTo>
                  <a:pt x="455" y="1740"/>
                  <a:pt x="453" y="1743"/>
                  <a:pt x="449" y="1746"/>
                </a:cubicBezTo>
                <a:cubicBezTo>
                  <a:pt x="440" y="1756"/>
                  <a:pt x="437" y="1770"/>
                  <a:pt x="431" y="1782"/>
                </a:cubicBezTo>
                <a:cubicBezTo>
                  <a:pt x="425" y="1793"/>
                  <a:pt x="426" y="1805"/>
                  <a:pt x="424" y="1817"/>
                </a:cubicBezTo>
                <a:cubicBezTo>
                  <a:pt x="423" y="1828"/>
                  <a:pt x="420" y="1839"/>
                  <a:pt x="414" y="1849"/>
                </a:cubicBezTo>
                <a:cubicBezTo>
                  <a:pt x="412" y="1853"/>
                  <a:pt x="411" y="1857"/>
                  <a:pt x="409" y="1862"/>
                </a:cubicBezTo>
                <a:cubicBezTo>
                  <a:pt x="408" y="1865"/>
                  <a:pt x="406" y="1866"/>
                  <a:pt x="403" y="1866"/>
                </a:cubicBezTo>
                <a:cubicBezTo>
                  <a:pt x="397" y="1864"/>
                  <a:pt x="392" y="1866"/>
                  <a:pt x="386" y="1866"/>
                </a:cubicBezTo>
                <a:cubicBezTo>
                  <a:pt x="385" y="1866"/>
                  <a:pt x="384" y="1867"/>
                  <a:pt x="384" y="1866"/>
                </a:cubicBezTo>
                <a:cubicBezTo>
                  <a:pt x="380" y="1866"/>
                  <a:pt x="376" y="1865"/>
                  <a:pt x="375" y="1870"/>
                </a:cubicBezTo>
                <a:cubicBezTo>
                  <a:pt x="373" y="1874"/>
                  <a:pt x="369" y="1879"/>
                  <a:pt x="374" y="1885"/>
                </a:cubicBezTo>
                <a:cubicBezTo>
                  <a:pt x="375" y="1887"/>
                  <a:pt x="376" y="1889"/>
                  <a:pt x="375" y="1892"/>
                </a:cubicBezTo>
                <a:cubicBezTo>
                  <a:pt x="370" y="1903"/>
                  <a:pt x="367" y="1915"/>
                  <a:pt x="362" y="1926"/>
                </a:cubicBezTo>
                <a:cubicBezTo>
                  <a:pt x="362" y="1927"/>
                  <a:pt x="362" y="1929"/>
                  <a:pt x="360" y="1930"/>
                </a:cubicBezTo>
                <a:cubicBezTo>
                  <a:pt x="359" y="1930"/>
                  <a:pt x="360" y="1928"/>
                  <a:pt x="359" y="1927"/>
                </a:cubicBezTo>
                <a:cubicBezTo>
                  <a:pt x="348" y="1953"/>
                  <a:pt x="339" y="1981"/>
                  <a:pt x="330" y="2008"/>
                </a:cubicBezTo>
                <a:cubicBezTo>
                  <a:pt x="328" y="2014"/>
                  <a:pt x="327" y="2020"/>
                  <a:pt x="328" y="2026"/>
                </a:cubicBezTo>
                <a:cubicBezTo>
                  <a:pt x="329" y="2029"/>
                  <a:pt x="328" y="2032"/>
                  <a:pt x="328" y="2035"/>
                </a:cubicBezTo>
                <a:cubicBezTo>
                  <a:pt x="327" y="2042"/>
                  <a:pt x="327" y="2048"/>
                  <a:pt x="329" y="2054"/>
                </a:cubicBezTo>
                <a:cubicBezTo>
                  <a:pt x="330" y="2057"/>
                  <a:pt x="330" y="2060"/>
                  <a:pt x="330" y="2062"/>
                </a:cubicBezTo>
                <a:cubicBezTo>
                  <a:pt x="328" y="2069"/>
                  <a:pt x="332" y="2077"/>
                  <a:pt x="340" y="2076"/>
                </a:cubicBezTo>
                <a:cubicBezTo>
                  <a:pt x="341" y="2076"/>
                  <a:pt x="342" y="2076"/>
                  <a:pt x="343" y="2077"/>
                </a:cubicBezTo>
                <a:cubicBezTo>
                  <a:pt x="355" y="2077"/>
                  <a:pt x="361" y="2085"/>
                  <a:pt x="360" y="2096"/>
                </a:cubicBezTo>
                <a:cubicBezTo>
                  <a:pt x="360" y="2098"/>
                  <a:pt x="359" y="2099"/>
                  <a:pt x="358" y="2100"/>
                </a:cubicBezTo>
                <a:cubicBezTo>
                  <a:pt x="349" y="2105"/>
                  <a:pt x="339" y="2107"/>
                  <a:pt x="329" y="2107"/>
                </a:cubicBezTo>
                <a:cubicBezTo>
                  <a:pt x="313" y="2107"/>
                  <a:pt x="297" y="2106"/>
                  <a:pt x="281" y="2105"/>
                </a:cubicBezTo>
                <a:cubicBezTo>
                  <a:pt x="271" y="2104"/>
                  <a:pt x="260" y="2104"/>
                  <a:pt x="250" y="2103"/>
                </a:cubicBezTo>
                <a:cubicBezTo>
                  <a:pt x="236" y="2101"/>
                  <a:pt x="227" y="2092"/>
                  <a:pt x="222" y="2080"/>
                </a:cubicBezTo>
                <a:cubicBezTo>
                  <a:pt x="214" y="2061"/>
                  <a:pt x="209" y="2041"/>
                  <a:pt x="207" y="2020"/>
                </a:cubicBezTo>
                <a:cubicBezTo>
                  <a:pt x="206" y="2010"/>
                  <a:pt x="207" y="1999"/>
                  <a:pt x="208" y="1989"/>
                </a:cubicBezTo>
                <a:cubicBezTo>
                  <a:pt x="209" y="1977"/>
                  <a:pt x="209" y="1965"/>
                  <a:pt x="208" y="1953"/>
                </a:cubicBezTo>
                <a:cubicBezTo>
                  <a:pt x="207" y="1951"/>
                  <a:pt x="207" y="1950"/>
                  <a:pt x="205" y="1950"/>
                </a:cubicBezTo>
                <a:cubicBezTo>
                  <a:pt x="203" y="1950"/>
                  <a:pt x="201" y="1949"/>
                  <a:pt x="200" y="1950"/>
                </a:cubicBezTo>
                <a:cubicBezTo>
                  <a:pt x="192" y="1950"/>
                  <a:pt x="189" y="1946"/>
                  <a:pt x="186" y="1940"/>
                </a:cubicBezTo>
                <a:cubicBezTo>
                  <a:pt x="178" y="1922"/>
                  <a:pt x="172" y="1904"/>
                  <a:pt x="172" y="1884"/>
                </a:cubicBezTo>
                <a:cubicBezTo>
                  <a:pt x="172" y="1881"/>
                  <a:pt x="173" y="1877"/>
                  <a:pt x="173" y="1874"/>
                </a:cubicBezTo>
                <a:cubicBezTo>
                  <a:pt x="174" y="1870"/>
                  <a:pt x="176" y="1867"/>
                  <a:pt x="179" y="1865"/>
                </a:cubicBezTo>
                <a:cubicBezTo>
                  <a:pt x="197" y="1855"/>
                  <a:pt x="211" y="1841"/>
                  <a:pt x="229" y="1832"/>
                </a:cubicBezTo>
                <a:cubicBezTo>
                  <a:pt x="239" y="1827"/>
                  <a:pt x="250" y="1822"/>
                  <a:pt x="261" y="1818"/>
                </a:cubicBezTo>
                <a:cubicBezTo>
                  <a:pt x="266" y="1817"/>
                  <a:pt x="271" y="1815"/>
                  <a:pt x="277" y="1814"/>
                </a:cubicBezTo>
                <a:cubicBezTo>
                  <a:pt x="279" y="1813"/>
                  <a:pt x="280" y="1812"/>
                  <a:pt x="278" y="1810"/>
                </a:cubicBezTo>
                <a:cubicBezTo>
                  <a:pt x="274" y="1807"/>
                  <a:pt x="275" y="1804"/>
                  <a:pt x="276" y="1800"/>
                </a:cubicBezTo>
                <a:cubicBezTo>
                  <a:pt x="280" y="1789"/>
                  <a:pt x="284" y="1779"/>
                  <a:pt x="288" y="1768"/>
                </a:cubicBezTo>
                <a:cubicBezTo>
                  <a:pt x="290" y="1763"/>
                  <a:pt x="294" y="1759"/>
                  <a:pt x="299" y="1756"/>
                </a:cubicBezTo>
                <a:cubicBezTo>
                  <a:pt x="306" y="1750"/>
                  <a:pt x="312" y="1744"/>
                  <a:pt x="315" y="1736"/>
                </a:cubicBezTo>
                <a:cubicBezTo>
                  <a:pt x="322" y="1715"/>
                  <a:pt x="332" y="1696"/>
                  <a:pt x="338" y="1676"/>
                </a:cubicBezTo>
                <a:cubicBezTo>
                  <a:pt x="344" y="1660"/>
                  <a:pt x="351" y="1645"/>
                  <a:pt x="358" y="1630"/>
                </a:cubicBezTo>
                <a:cubicBezTo>
                  <a:pt x="366" y="1613"/>
                  <a:pt x="379" y="1601"/>
                  <a:pt x="388" y="1585"/>
                </a:cubicBezTo>
                <a:cubicBezTo>
                  <a:pt x="408" y="1555"/>
                  <a:pt x="429" y="1526"/>
                  <a:pt x="448" y="1494"/>
                </a:cubicBezTo>
                <a:cubicBezTo>
                  <a:pt x="464" y="1467"/>
                  <a:pt x="481" y="1440"/>
                  <a:pt x="500" y="1414"/>
                </a:cubicBezTo>
                <a:cubicBezTo>
                  <a:pt x="514" y="1395"/>
                  <a:pt x="528" y="1374"/>
                  <a:pt x="543" y="1355"/>
                </a:cubicBezTo>
                <a:cubicBezTo>
                  <a:pt x="552" y="1344"/>
                  <a:pt x="562" y="1337"/>
                  <a:pt x="575" y="1333"/>
                </a:cubicBezTo>
                <a:cubicBezTo>
                  <a:pt x="591" y="1327"/>
                  <a:pt x="598" y="1317"/>
                  <a:pt x="599" y="1301"/>
                </a:cubicBezTo>
                <a:cubicBezTo>
                  <a:pt x="600" y="1299"/>
                  <a:pt x="600" y="1296"/>
                  <a:pt x="601" y="1295"/>
                </a:cubicBezTo>
                <a:cubicBezTo>
                  <a:pt x="612" y="1279"/>
                  <a:pt x="616" y="1261"/>
                  <a:pt x="622" y="1243"/>
                </a:cubicBezTo>
                <a:cubicBezTo>
                  <a:pt x="629" y="1221"/>
                  <a:pt x="638" y="1199"/>
                  <a:pt x="648" y="1178"/>
                </a:cubicBezTo>
                <a:cubicBezTo>
                  <a:pt x="655" y="1162"/>
                  <a:pt x="660" y="1146"/>
                  <a:pt x="667" y="1131"/>
                </a:cubicBezTo>
                <a:cubicBezTo>
                  <a:pt x="674" y="1116"/>
                  <a:pt x="678" y="1101"/>
                  <a:pt x="683" y="1086"/>
                </a:cubicBezTo>
                <a:cubicBezTo>
                  <a:pt x="684" y="1081"/>
                  <a:pt x="687" y="1076"/>
                  <a:pt x="688" y="1070"/>
                </a:cubicBezTo>
                <a:cubicBezTo>
                  <a:pt x="689" y="1068"/>
                  <a:pt x="689" y="1066"/>
                  <a:pt x="687" y="1065"/>
                </a:cubicBezTo>
                <a:cubicBezTo>
                  <a:pt x="682" y="1063"/>
                  <a:pt x="683" y="1060"/>
                  <a:pt x="683" y="1057"/>
                </a:cubicBezTo>
                <a:cubicBezTo>
                  <a:pt x="684" y="1047"/>
                  <a:pt x="685" y="1037"/>
                  <a:pt x="687" y="1027"/>
                </a:cubicBezTo>
                <a:cubicBezTo>
                  <a:pt x="690" y="1008"/>
                  <a:pt x="693" y="990"/>
                  <a:pt x="695" y="971"/>
                </a:cubicBezTo>
                <a:cubicBezTo>
                  <a:pt x="699" y="940"/>
                  <a:pt x="705" y="911"/>
                  <a:pt x="712" y="881"/>
                </a:cubicBezTo>
                <a:cubicBezTo>
                  <a:pt x="716" y="861"/>
                  <a:pt x="724" y="843"/>
                  <a:pt x="729" y="824"/>
                </a:cubicBezTo>
                <a:cubicBezTo>
                  <a:pt x="738" y="793"/>
                  <a:pt x="750" y="763"/>
                  <a:pt x="760" y="732"/>
                </a:cubicBezTo>
                <a:cubicBezTo>
                  <a:pt x="768" y="709"/>
                  <a:pt x="774" y="684"/>
                  <a:pt x="778" y="660"/>
                </a:cubicBezTo>
                <a:cubicBezTo>
                  <a:pt x="782" y="634"/>
                  <a:pt x="781" y="608"/>
                  <a:pt x="781" y="582"/>
                </a:cubicBezTo>
                <a:cubicBezTo>
                  <a:pt x="781" y="570"/>
                  <a:pt x="781" y="559"/>
                  <a:pt x="781" y="547"/>
                </a:cubicBezTo>
                <a:cubicBezTo>
                  <a:pt x="781" y="545"/>
                  <a:pt x="782" y="543"/>
                  <a:pt x="780" y="542"/>
                </a:cubicBezTo>
                <a:cubicBezTo>
                  <a:pt x="778" y="541"/>
                  <a:pt x="776" y="543"/>
                  <a:pt x="775" y="544"/>
                </a:cubicBezTo>
                <a:cubicBezTo>
                  <a:pt x="761" y="555"/>
                  <a:pt x="748" y="567"/>
                  <a:pt x="735" y="579"/>
                </a:cubicBezTo>
                <a:cubicBezTo>
                  <a:pt x="716" y="595"/>
                  <a:pt x="698" y="610"/>
                  <a:pt x="680" y="627"/>
                </a:cubicBezTo>
                <a:cubicBezTo>
                  <a:pt x="671" y="635"/>
                  <a:pt x="662" y="643"/>
                  <a:pt x="654" y="652"/>
                </a:cubicBezTo>
                <a:cubicBezTo>
                  <a:pt x="626" y="680"/>
                  <a:pt x="597" y="707"/>
                  <a:pt x="569" y="735"/>
                </a:cubicBezTo>
                <a:cubicBezTo>
                  <a:pt x="548" y="755"/>
                  <a:pt x="528" y="776"/>
                  <a:pt x="511" y="800"/>
                </a:cubicBezTo>
                <a:cubicBezTo>
                  <a:pt x="507" y="805"/>
                  <a:pt x="503" y="809"/>
                  <a:pt x="499" y="815"/>
                </a:cubicBezTo>
                <a:cubicBezTo>
                  <a:pt x="497" y="818"/>
                  <a:pt x="494" y="818"/>
                  <a:pt x="492" y="817"/>
                </a:cubicBezTo>
                <a:cubicBezTo>
                  <a:pt x="487" y="814"/>
                  <a:pt x="482" y="812"/>
                  <a:pt x="477" y="809"/>
                </a:cubicBezTo>
                <a:cubicBezTo>
                  <a:pt x="475" y="808"/>
                  <a:pt x="473" y="807"/>
                  <a:pt x="472" y="809"/>
                </a:cubicBezTo>
                <a:cubicBezTo>
                  <a:pt x="461" y="819"/>
                  <a:pt x="451" y="829"/>
                  <a:pt x="444" y="841"/>
                </a:cubicBezTo>
                <a:cubicBezTo>
                  <a:pt x="441" y="846"/>
                  <a:pt x="439" y="851"/>
                  <a:pt x="437" y="856"/>
                </a:cubicBezTo>
                <a:cubicBezTo>
                  <a:pt x="435" y="861"/>
                  <a:pt x="431" y="863"/>
                  <a:pt x="425" y="864"/>
                </a:cubicBezTo>
                <a:cubicBezTo>
                  <a:pt x="420" y="864"/>
                  <a:pt x="415" y="865"/>
                  <a:pt x="410" y="866"/>
                </a:cubicBezTo>
                <a:cubicBezTo>
                  <a:pt x="406" y="866"/>
                  <a:pt x="405" y="868"/>
                  <a:pt x="405" y="872"/>
                </a:cubicBezTo>
                <a:cubicBezTo>
                  <a:pt x="404" y="881"/>
                  <a:pt x="407" y="890"/>
                  <a:pt x="409" y="900"/>
                </a:cubicBezTo>
                <a:cubicBezTo>
                  <a:pt x="410" y="908"/>
                  <a:pt x="408" y="915"/>
                  <a:pt x="401" y="920"/>
                </a:cubicBezTo>
                <a:cubicBezTo>
                  <a:pt x="399" y="922"/>
                  <a:pt x="400" y="923"/>
                  <a:pt x="401" y="925"/>
                </a:cubicBezTo>
                <a:cubicBezTo>
                  <a:pt x="404" y="928"/>
                  <a:pt x="407" y="932"/>
                  <a:pt x="410" y="935"/>
                </a:cubicBezTo>
                <a:cubicBezTo>
                  <a:pt x="429" y="956"/>
                  <a:pt x="449" y="977"/>
                  <a:pt x="468" y="998"/>
                </a:cubicBezTo>
                <a:cubicBezTo>
                  <a:pt x="479" y="1009"/>
                  <a:pt x="479" y="1015"/>
                  <a:pt x="472" y="1029"/>
                </a:cubicBezTo>
                <a:cubicBezTo>
                  <a:pt x="459" y="1055"/>
                  <a:pt x="442" y="1080"/>
                  <a:pt x="425" y="1104"/>
                </a:cubicBezTo>
                <a:cubicBezTo>
                  <a:pt x="405" y="1133"/>
                  <a:pt x="384" y="1162"/>
                  <a:pt x="364" y="1192"/>
                </a:cubicBezTo>
                <a:cubicBezTo>
                  <a:pt x="353" y="1207"/>
                  <a:pt x="341" y="1221"/>
                  <a:pt x="329" y="1236"/>
                </a:cubicBezTo>
                <a:cubicBezTo>
                  <a:pt x="325" y="1242"/>
                  <a:pt x="319" y="1247"/>
                  <a:pt x="311" y="1245"/>
                </a:cubicBezTo>
                <a:cubicBezTo>
                  <a:pt x="305" y="1243"/>
                  <a:pt x="301" y="1239"/>
                  <a:pt x="298" y="1234"/>
                </a:cubicBezTo>
                <a:cubicBezTo>
                  <a:pt x="295" y="1231"/>
                  <a:pt x="294" y="1230"/>
                  <a:pt x="290" y="1232"/>
                </a:cubicBezTo>
                <a:cubicBezTo>
                  <a:pt x="285" y="1236"/>
                  <a:pt x="281" y="1234"/>
                  <a:pt x="277" y="1229"/>
                </a:cubicBezTo>
                <a:cubicBezTo>
                  <a:pt x="276" y="1227"/>
                  <a:pt x="275" y="1225"/>
                  <a:pt x="273" y="1224"/>
                </a:cubicBezTo>
                <a:cubicBezTo>
                  <a:pt x="271" y="1222"/>
                  <a:pt x="269" y="1222"/>
                  <a:pt x="267" y="1225"/>
                </a:cubicBezTo>
                <a:cubicBezTo>
                  <a:pt x="263" y="1229"/>
                  <a:pt x="259" y="1232"/>
                  <a:pt x="254" y="1235"/>
                </a:cubicBezTo>
                <a:cubicBezTo>
                  <a:pt x="246" y="1239"/>
                  <a:pt x="239" y="1238"/>
                  <a:pt x="233" y="1232"/>
                </a:cubicBezTo>
                <a:cubicBezTo>
                  <a:pt x="230" y="1229"/>
                  <a:pt x="227" y="1226"/>
                  <a:pt x="224" y="1223"/>
                </a:cubicBezTo>
                <a:cubicBezTo>
                  <a:pt x="221" y="1220"/>
                  <a:pt x="218" y="1217"/>
                  <a:pt x="213" y="1216"/>
                </a:cubicBezTo>
                <a:cubicBezTo>
                  <a:pt x="210" y="1216"/>
                  <a:pt x="207" y="1213"/>
                  <a:pt x="208" y="1209"/>
                </a:cubicBezTo>
                <a:cubicBezTo>
                  <a:pt x="208" y="1206"/>
                  <a:pt x="207" y="1204"/>
                  <a:pt x="205" y="1202"/>
                </a:cubicBezTo>
                <a:cubicBezTo>
                  <a:pt x="191" y="1187"/>
                  <a:pt x="178" y="1171"/>
                  <a:pt x="164" y="1156"/>
                </a:cubicBezTo>
                <a:cubicBezTo>
                  <a:pt x="152" y="1142"/>
                  <a:pt x="140" y="1129"/>
                  <a:pt x="129" y="1115"/>
                </a:cubicBezTo>
                <a:cubicBezTo>
                  <a:pt x="116" y="1101"/>
                  <a:pt x="104" y="1086"/>
                  <a:pt x="92" y="1072"/>
                </a:cubicBezTo>
                <a:cubicBezTo>
                  <a:pt x="81" y="1059"/>
                  <a:pt x="70" y="1047"/>
                  <a:pt x="59" y="1034"/>
                </a:cubicBezTo>
                <a:cubicBezTo>
                  <a:pt x="50" y="1024"/>
                  <a:pt x="41" y="1013"/>
                  <a:pt x="32" y="1003"/>
                </a:cubicBezTo>
                <a:cubicBezTo>
                  <a:pt x="31" y="1001"/>
                  <a:pt x="29" y="1000"/>
                  <a:pt x="26" y="1000"/>
                </a:cubicBezTo>
                <a:cubicBezTo>
                  <a:pt x="21" y="1000"/>
                  <a:pt x="18" y="995"/>
                  <a:pt x="19" y="990"/>
                </a:cubicBezTo>
                <a:cubicBezTo>
                  <a:pt x="20" y="988"/>
                  <a:pt x="18" y="986"/>
                  <a:pt x="17" y="984"/>
                </a:cubicBezTo>
                <a:cubicBezTo>
                  <a:pt x="13" y="979"/>
                  <a:pt x="10" y="975"/>
                  <a:pt x="6" y="970"/>
                </a:cubicBezTo>
                <a:cubicBezTo>
                  <a:pt x="3" y="966"/>
                  <a:pt x="1" y="961"/>
                  <a:pt x="0" y="955"/>
                </a:cubicBezTo>
                <a:cubicBezTo>
                  <a:pt x="0" y="955"/>
                  <a:pt x="0" y="954"/>
                  <a:pt x="0" y="954"/>
                </a:cubicBezTo>
                <a:cubicBezTo>
                  <a:pt x="0" y="942"/>
                  <a:pt x="7" y="933"/>
                  <a:pt x="14" y="924"/>
                </a:cubicBezTo>
                <a:cubicBezTo>
                  <a:pt x="16" y="921"/>
                  <a:pt x="19" y="917"/>
                  <a:pt x="22" y="913"/>
                </a:cubicBezTo>
                <a:cubicBezTo>
                  <a:pt x="35" y="898"/>
                  <a:pt x="47" y="882"/>
                  <a:pt x="60" y="866"/>
                </a:cubicBezTo>
                <a:cubicBezTo>
                  <a:pt x="66" y="859"/>
                  <a:pt x="73" y="852"/>
                  <a:pt x="75" y="843"/>
                </a:cubicBezTo>
                <a:cubicBezTo>
                  <a:pt x="76" y="840"/>
                  <a:pt x="78" y="837"/>
                  <a:pt x="80" y="835"/>
                </a:cubicBezTo>
                <a:cubicBezTo>
                  <a:pt x="88" y="825"/>
                  <a:pt x="95" y="816"/>
                  <a:pt x="103" y="806"/>
                </a:cubicBezTo>
                <a:cubicBezTo>
                  <a:pt x="115" y="793"/>
                  <a:pt x="126" y="779"/>
                  <a:pt x="138" y="765"/>
                </a:cubicBezTo>
                <a:cubicBezTo>
                  <a:pt x="145" y="757"/>
                  <a:pt x="153" y="749"/>
                  <a:pt x="160" y="740"/>
                </a:cubicBezTo>
                <a:cubicBezTo>
                  <a:pt x="167" y="733"/>
                  <a:pt x="174" y="724"/>
                  <a:pt x="183" y="720"/>
                </a:cubicBezTo>
                <a:cubicBezTo>
                  <a:pt x="194" y="716"/>
                  <a:pt x="204" y="715"/>
                  <a:pt x="214" y="722"/>
                </a:cubicBezTo>
                <a:cubicBezTo>
                  <a:pt x="220" y="727"/>
                  <a:pt x="226" y="733"/>
                  <a:pt x="231" y="739"/>
                </a:cubicBezTo>
                <a:cubicBezTo>
                  <a:pt x="244" y="755"/>
                  <a:pt x="258" y="769"/>
                  <a:pt x="272" y="783"/>
                </a:cubicBezTo>
                <a:cubicBezTo>
                  <a:pt x="275" y="786"/>
                  <a:pt x="277" y="787"/>
                  <a:pt x="280" y="784"/>
                </a:cubicBezTo>
                <a:cubicBezTo>
                  <a:pt x="284" y="781"/>
                  <a:pt x="288" y="779"/>
                  <a:pt x="293" y="779"/>
                </a:cubicBezTo>
                <a:cubicBezTo>
                  <a:pt x="299" y="779"/>
                  <a:pt x="305" y="777"/>
                  <a:pt x="311" y="776"/>
                </a:cubicBezTo>
                <a:cubicBezTo>
                  <a:pt x="318" y="775"/>
                  <a:pt x="325" y="774"/>
                  <a:pt x="333" y="775"/>
                </a:cubicBezTo>
                <a:cubicBezTo>
                  <a:pt x="336" y="776"/>
                  <a:pt x="340" y="776"/>
                  <a:pt x="344" y="777"/>
                </a:cubicBezTo>
                <a:cubicBezTo>
                  <a:pt x="346" y="777"/>
                  <a:pt x="348" y="776"/>
                  <a:pt x="349" y="775"/>
                </a:cubicBezTo>
                <a:cubicBezTo>
                  <a:pt x="362" y="764"/>
                  <a:pt x="375" y="752"/>
                  <a:pt x="389" y="742"/>
                </a:cubicBezTo>
                <a:cubicBezTo>
                  <a:pt x="394" y="739"/>
                  <a:pt x="398" y="736"/>
                  <a:pt x="400" y="730"/>
                </a:cubicBezTo>
                <a:cubicBezTo>
                  <a:pt x="401" y="727"/>
                  <a:pt x="404" y="725"/>
                  <a:pt x="406" y="723"/>
                </a:cubicBezTo>
                <a:cubicBezTo>
                  <a:pt x="416" y="713"/>
                  <a:pt x="425" y="704"/>
                  <a:pt x="435" y="694"/>
                </a:cubicBezTo>
                <a:cubicBezTo>
                  <a:pt x="449" y="681"/>
                  <a:pt x="458" y="665"/>
                  <a:pt x="470" y="651"/>
                </a:cubicBezTo>
                <a:cubicBezTo>
                  <a:pt x="479" y="641"/>
                  <a:pt x="487" y="630"/>
                  <a:pt x="494" y="619"/>
                </a:cubicBezTo>
                <a:cubicBezTo>
                  <a:pt x="501" y="609"/>
                  <a:pt x="511" y="602"/>
                  <a:pt x="520" y="594"/>
                </a:cubicBezTo>
                <a:cubicBezTo>
                  <a:pt x="523" y="591"/>
                  <a:pt x="526" y="587"/>
                  <a:pt x="528" y="584"/>
                </a:cubicBezTo>
                <a:cubicBezTo>
                  <a:pt x="536" y="572"/>
                  <a:pt x="542" y="560"/>
                  <a:pt x="553" y="551"/>
                </a:cubicBezTo>
                <a:cubicBezTo>
                  <a:pt x="566" y="540"/>
                  <a:pt x="580" y="530"/>
                  <a:pt x="589" y="514"/>
                </a:cubicBezTo>
                <a:cubicBezTo>
                  <a:pt x="589" y="514"/>
                  <a:pt x="589" y="514"/>
                  <a:pt x="590" y="513"/>
                </a:cubicBezTo>
                <a:cubicBezTo>
                  <a:pt x="597" y="503"/>
                  <a:pt x="605" y="494"/>
                  <a:pt x="614" y="485"/>
                </a:cubicBezTo>
                <a:cubicBezTo>
                  <a:pt x="622" y="478"/>
                  <a:pt x="627" y="469"/>
                  <a:pt x="635" y="462"/>
                </a:cubicBezTo>
                <a:cubicBezTo>
                  <a:pt x="639" y="458"/>
                  <a:pt x="642" y="453"/>
                  <a:pt x="648" y="450"/>
                </a:cubicBezTo>
                <a:cubicBezTo>
                  <a:pt x="656" y="446"/>
                  <a:pt x="665" y="443"/>
                  <a:pt x="674" y="444"/>
                </a:cubicBezTo>
                <a:cubicBezTo>
                  <a:pt x="678" y="445"/>
                  <a:pt x="680" y="443"/>
                  <a:pt x="683" y="441"/>
                </a:cubicBezTo>
                <a:cubicBezTo>
                  <a:pt x="685" y="438"/>
                  <a:pt x="687" y="436"/>
                  <a:pt x="688" y="433"/>
                </a:cubicBezTo>
                <a:cubicBezTo>
                  <a:pt x="692" y="423"/>
                  <a:pt x="700" y="418"/>
                  <a:pt x="710" y="416"/>
                </a:cubicBezTo>
                <a:cubicBezTo>
                  <a:pt x="714" y="416"/>
                  <a:pt x="717" y="414"/>
                  <a:pt x="719" y="410"/>
                </a:cubicBezTo>
                <a:cubicBezTo>
                  <a:pt x="721" y="404"/>
                  <a:pt x="725" y="400"/>
                  <a:pt x="730" y="396"/>
                </a:cubicBezTo>
                <a:cubicBezTo>
                  <a:pt x="740" y="390"/>
                  <a:pt x="747" y="380"/>
                  <a:pt x="756" y="372"/>
                </a:cubicBezTo>
                <a:cubicBezTo>
                  <a:pt x="760" y="368"/>
                  <a:pt x="764" y="362"/>
                  <a:pt x="768" y="358"/>
                </a:cubicBezTo>
                <a:cubicBezTo>
                  <a:pt x="783" y="344"/>
                  <a:pt x="795" y="330"/>
                  <a:pt x="802" y="311"/>
                </a:cubicBezTo>
                <a:cubicBezTo>
                  <a:pt x="810" y="287"/>
                  <a:pt x="823" y="266"/>
                  <a:pt x="843" y="251"/>
                </a:cubicBezTo>
                <a:cubicBezTo>
                  <a:pt x="856" y="240"/>
                  <a:pt x="871" y="236"/>
                  <a:pt x="888" y="241"/>
                </a:cubicBezTo>
                <a:cubicBezTo>
                  <a:pt x="899" y="245"/>
                  <a:pt x="910" y="249"/>
                  <a:pt x="921" y="253"/>
                </a:cubicBezTo>
                <a:cubicBezTo>
                  <a:pt x="927" y="255"/>
                  <a:pt x="932" y="257"/>
                  <a:pt x="938" y="255"/>
                </a:cubicBezTo>
                <a:cubicBezTo>
                  <a:pt x="946" y="253"/>
                  <a:pt x="954" y="254"/>
                  <a:pt x="961" y="253"/>
                </a:cubicBezTo>
                <a:cubicBezTo>
                  <a:pt x="971" y="252"/>
                  <a:pt x="981" y="253"/>
                  <a:pt x="991" y="250"/>
                </a:cubicBezTo>
                <a:cubicBezTo>
                  <a:pt x="1006" y="246"/>
                  <a:pt x="1018" y="236"/>
                  <a:pt x="1028" y="224"/>
                </a:cubicBezTo>
                <a:cubicBezTo>
                  <a:pt x="1029" y="223"/>
                  <a:pt x="1030" y="222"/>
                  <a:pt x="1029" y="220"/>
                </a:cubicBezTo>
                <a:cubicBezTo>
                  <a:pt x="1028" y="214"/>
                  <a:pt x="1028" y="208"/>
                  <a:pt x="1026" y="202"/>
                </a:cubicBezTo>
                <a:cubicBezTo>
                  <a:pt x="1021" y="191"/>
                  <a:pt x="1017" y="179"/>
                  <a:pt x="1012" y="168"/>
                </a:cubicBezTo>
                <a:cubicBezTo>
                  <a:pt x="1003" y="148"/>
                  <a:pt x="1001" y="127"/>
                  <a:pt x="1005" y="105"/>
                </a:cubicBezTo>
                <a:cubicBezTo>
                  <a:pt x="1008" y="93"/>
                  <a:pt x="1013" y="81"/>
                  <a:pt x="1018" y="70"/>
                </a:cubicBezTo>
                <a:cubicBezTo>
                  <a:pt x="1020" y="64"/>
                  <a:pt x="1021" y="59"/>
                  <a:pt x="1024" y="53"/>
                </a:cubicBezTo>
                <a:cubicBezTo>
                  <a:pt x="1029" y="43"/>
                  <a:pt x="1039" y="38"/>
                  <a:pt x="1045" y="29"/>
                </a:cubicBezTo>
                <a:cubicBezTo>
                  <a:pt x="1045" y="28"/>
                  <a:pt x="1047" y="27"/>
                  <a:pt x="1048" y="26"/>
                </a:cubicBezTo>
                <a:cubicBezTo>
                  <a:pt x="1054" y="24"/>
                  <a:pt x="1058" y="20"/>
                  <a:pt x="1063" y="16"/>
                </a:cubicBezTo>
                <a:cubicBezTo>
                  <a:pt x="1072" y="11"/>
                  <a:pt x="1081" y="6"/>
                  <a:pt x="1091" y="5"/>
                </a:cubicBezTo>
                <a:cubicBezTo>
                  <a:pt x="1096" y="4"/>
                  <a:pt x="1102" y="2"/>
                  <a:pt x="1107" y="0"/>
                </a:cubicBezTo>
                <a:cubicBezTo>
                  <a:pt x="1114" y="0"/>
                  <a:pt x="1120" y="0"/>
                  <a:pt x="1126" y="0"/>
                </a:cubicBezTo>
                <a:cubicBezTo>
                  <a:pt x="1126" y="0"/>
                  <a:pt x="1127" y="1"/>
                  <a:pt x="1127" y="1"/>
                </a:cubicBezTo>
                <a:cubicBezTo>
                  <a:pt x="1140" y="1"/>
                  <a:pt x="1151" y="5"/>
                  <a:pt x="1163" y="9"/>
                </a:cubicBezTo>
                <a:cubicBezTo>
                  <a:pt x="1171" y="12"/>
                  <a:pt x="1180" y="16"/>
                  <a:pt x="1188" y="18"/>
                </a:cubicBezTo>
                <a:cubicBezTo>
                  <a:pt x="1199" y="20"/>
                  <a:pt x="1209" y="25"/>
                  <a:pt x="1219" y="31"/>
                </a:cubicBezTo>
                <a:cubicBezTo>
                  <a:pt x="1226" y="35"/>
                  <a:pt x="1233" y="41"/>
                  <a:pt x="1239" y="47"/>
                </a:cubicBezTo>
                <a:cubicBezTo>
                  <a:pt x="1247" y="56"/>
                  <a:pt x="1252" y="66"/>
                  <a:pt x="1250" y="77"/>
                </a:cubicBezTo>
                <a:cubicBezTo>
                  <a:pt x="1250" y="84"/>
                  <a:pt x="1251" y="89"/>
                  <a:pt x="1254" y="94"/>
                </a:cubicBezTo>
                <a:cubicBezTo>
                  <a:pt x="1256" y="98"/>
                  <a:pt x="1258" y="102"/>
                  <a:pt x="1260" y="105"/>
                </a:cubicBezTo>
                <a:cubicBezTo>
                  <a:pt x="1267" y="116"/>
                  <a:pt x="1269" y="127"/>
                  <a:pt x="1265" y="139"/>
                </a:cubicBezTo>
                <a:cubicBezTo>
                  <a:pt x="1263" y="145"/>
                  <a:pt x="1264" y="150"/>
                  <a:pt x="1268" y="155"/>
                </a:cubicBezTo>
                <a:cubicBezTo>
                  <a:pt x="1269" y="156"/>
                  <a:pt x="1270" y="157"/>
                  <a:pt x="1271" y="158"/>
                </a:cubicBezTo>
                <a:cubicBezTo>
                  <a:pt x="1277" y="166"/>
                  <a:pt x="1284" y="173"/>
                  <a:pt x="1288" y="181"/>
                </a:cubicBezTo>
                <a:cubicBezTo>
                  <a:pt x="1293" y="190"/>
                  <a:pt x="1289" y="198"/>
                  <a:pt x="1279" y="198"/>
                </a:cubicBezTo>
                <a:cubicBezTo>
                  <a:pt x="1278" y="198"/>
                  <a:pt x="1277" y="198"/>
                  <a:pt x="1276" y="198"/>
                </a:cubicBezTo>
                <a:cubicBezTo>
                  <a:pt x="1269" y="200"/>
                  <a:pt x="1267" y="204"/>
                  <a:pt x="1268" y="210"/>
                </a:cubicBezTo>
                <a:cubicBezTo>
                  <a:pt x="1270" y="215"/>
                  <a:pt x="1268" y="218"/>
                  <a:pt x="1264" y="220"/>
                </a:cubicBezTo>
                <a:cubicBezTo>
                  <a:pt x="1260" y="223"/>
                  <a:pt x="1259" y="227"/>
                  <a:pt x="1262" y="232"/>
                </a:cubicBezTo>
                <a:cubicBezTo>
                  <a:pt x="1262" y="233"/>
                  <a:pt x="1263" y="234"/>
                  <a:pt x="1264" y="236"/>
                </a:cubicBezTo>
                <a:cubicBezTo>
                  <a:pt x="1265" y="239"/>
                  <a:pt x="1266" y="242"/>
                  <a:pt x="1263" y="245"/>
                </a:cubicBezTo>
                <a:cubicBezTo>
                  <a:pt x="1259" y="249"/>
                  <a:pt x="1259" y="253"/>
                  <a:pt x="1260" y="258"/>
                </a:cubicBezTo>
                <a:cubicBezTo>
                  <a:pt x="1263" y="273"/>
                  <a:pt x="1254" y="286"/>
                  <a:pt x="1239" y="289"/>
                </a:cubicBezTo>
                <a:cubicBezTo>
                  <a:pt x="1230" y="290"/>
                  <a:pt x="1221" y="289"/>
                  <a:pt x="1213" y="288"/>
                </a:cubicBezTo>
                <a:cubicBezTo>
                  <a:pt x="1201" y="287"/>
                  <a:pt x="1189" y="286"/>
                  <a:pt x="1177" y="290"/>
                </a:cubicBezTo>
                <a:cubicBezTo>
                  <a:pt x="1174" y="292"/>
                  <a:pt x="1171" y="294"/>
                  <a:pt x="1168" y="297"/>
                </a:cubicBezTo>
                <a:cubicBezTo>
                  <a:pt x="1164" y="304"/>
                  <a:pt x="1159" y="311"/>
                  <a:pt x="1152" y="316"/>
                </a:cubicBezTo>
                <a:cubicBezTo>
                  <a:pt x="1151" y="318"/>
                  <a:pt x="1150" y="320"/>
                  <a:pt x="1150" y="322"/>
                </a:cubicBezTo>
                <a:cubicBezTo>
                  <a:pt x="1152" y="329"/>
                  <a:pt x="1153" y="335"/>
                  <a:pt x="1158" y="340"/>
                </a:cubicBezTo>
                <a:cubicBezTo>
                  <a:pt x="1165" y="347"/>
                  <a:pt x="1166" y="353"/>
                  <a:pt x="1162" y="361"/>
                </a:cubicBezTo>
                <a:cubicBezTo>
                  <a:pt x="1159" y="367"/>
                  <a:pt x="1160" y="369"/>
                  <a:pt x="1165" y="372"/>
                </a:cubicBezTo>
                <a:cubicBezTo>
                  <a:pt x="1169" y="375"/>
                  <a:pt x="1174" y="378"/>
                  <a:pt x="1177" y="382"/>
                </a:cubicBezTo>
                <a:cubicBezTo>
                  <a:pt x="1180" y="388"/>
                  <a:pt x="1185" y="393"/>
                  <a:pt x="1188" y="399"/>
                </a:cubicBezTo>
                <a:cubicBezTo>
                  <a:pt x="1190" y="403"/>
                  <a:pt x="1193" y="406"/>
                  <a:pt x="1197" y="409"/>
                </a:cubicBezTo>
                <a:cubicBezTo>
                  <a:pt x="1209" y="417"/>
                  <a:pt x="1216" y="429"/>
                  <a:pt x="1218" y="444"/>
                </a:cubicBezTo>
                <a:cubicBezTo>
                  <a:pt x="1221" y="457"/>
                  <a:pt x="1223" y="470"/>
                  <a:pt x="1225" y="483"/>
                </a:cubicBezTo>
                <a:cubicBezTo>
                  <a:pt x="1227" y="493"/>
                  <a:pt x="1229" y="502"/>
                  <a:pt x="1229" y="512"/>
                </a:cubicBezTo>
                <a:cubicBezTo>
                  <a:pt x="1228" y="517"/>
                  <a:pt x="1230" y="521"/>
                  <a:pt x="1234" y="523"/>
                </a:cubicBezTo>
                <a:cubicBezTo>
                  <a:pt x="1245" y="527"/>
                  <a:pt x="1251" y="534"/>
                  <a:pt x="1254" y="545"/>
                </a:cubicBezTo>
                <a:cubicBezTo>
                  <a:pt x="1255" y="547"/>
                  <a:pt x="1255" y="550"/>
                  <a:pt x="1258" y="552"/>
                </a:cubicBezTo>
                <a:cubicBezTo>
                  <a:pt x="1263" y="556"/>
                  <a:pt x="1266" y="561"/>
                  <a:pt x="1268" y="566"/>
                </a:cubicBezTo>
                <a:cubicBezTo>
                  <a:pt x="1272" y="576"/>
                  <a:pt x="1277" y="584"/>
                  <a:pt x="1286" y="590"/>
                </a:cubicBezTo>
                <a:cubicBezTo>
                  <a:pt x="1290" y="593"/>
                  <a:pt x="1294" y="596"/>
                  <a:pt x="1296" y="600"/>
                </a:cubicBezTo>
                <a:cubicBezTo>
                  <a:pt x="1297" y="604"/>
                  <a:pt x="1301" y="606"/>
                  <a:pt x="1303" y="609"/>
                </a:cubicBezTo>
                <a:cubicBezTo>
                  <a:pt x="1304" y="611"/>
                  <a:pt x="1306" y="610"/>
                  <a:pt x="1307" y="610"/>
                </a:cubicBezTo>
                <a:cubicBezTo>
                  <a:pt x="1316" y="604"/>
                  <a:pt x="1327" y="604"/>
                  <a:pt x="1337" y="599"/>
                </a:cubicBezTo>
                <a:cubicBezTo>
                  <a:pt x="1346" y="595"/>
                  <a:pt x="1356" y="590"/>
                  <a:pt x="1364" y="584"/>
                </a:cubicBezTo>
                <a:cubicBezTo>
                  <a:pt x="1367" y="581"/>
                  <a:pt x="1371" y="578"/>
                  <a:pt x="1375" y="577"/>
                </a:cubicBezTo>
                <a:cubicBezTo>
                  <a:pt x="1380" y="576"/>
                  <a:pt x="1382" y="574"/>
                  <a:pt x="1382" y="568"/>
                </a:cubicBezTo>
                <a:cubicBezTo>
                  <a:pt x="1382" y="567"/>
                  <a:pt x="1383" y="565"/>
                  <a:pt x="1384" y="563"/>
                </a:cubicBezTo>
                <a:cubicBezTo>
                  <a:pt x="1389" y="551"/>
                  <a:pt x="1398" y="544"/>
                  <a:pt x="1407" y="536"/>
                </a:cubicBezTo>
                <a:cubicBezTo>
                  <a:pt x="1416" y="528"/>
                  <a:pt x="1427" y="524"/>
                  <a:pt x="1433" y="514"/>
                </a:cubicBezTo>
                <a:cubicBezTo>
                  <a:pt x="1434" y="512"/>
                  <a:pt x="1436" y="511"/>
                  <a:pt x="1437" y="509"/>
                </a:cubicBezTo>
                <a:cubicBezTo>
                  <a:pt x="1449" y="498"/>
                  <a:pt x="1462" y="489"/>
                  <a:pt x="1473" y="477"/>
                </a:cubicBezTo>
                <a:cubicBezTo>
                  <a:pt x="1476" y="474"/>
                  <a:pt x="1478" y="475"/>
                  <a:pt x="1480" y="477"/>
                </a:cubicBezTo>
                <a:cubicBezTo>
                  <a:pt x="1489" y="487"/>
                  <a:pt x="1498" y="496"/>
                  <a:pt x="1506" y="505"/>
                </a:cubicBezTo>
                <a:cubicBezTo>
                  <a:pt x="1507" y="506"/>
                  <a:pt x="1509" y="508"/>
                  <a:pt x="1511" y="507"/>
                </a:cubicBezTo>
                <a:cubicBezTo>
                  <a:pt x="1512" y="506"/>
                  <a:pt x="1514" y="505"/>
                  <a:pt x="1514" y="503"/>
                </a:cubicBezTo>
                <a:cubicBezTo>
                  <a:pt x="1515" y="496"/>
                  <a:pt x="1515" y="488"/>
                  <a:pt x="1515" y="481"/>
                </a:cubicBezTo>
                <a:cubicBezTo>
                  <a:pt x="1515" y="478"/>
                  <a:pt x="1513" y="474"/>
                  <a:pt x="1510" y="473"/>
                </a:cubicBezTo>
                <a:cubicBezTo>
                  <a:pt x="1502" y="472"/>
                  <a:pt x="1494" y="462"/>
                  <a:pt x="1498" y="454"/>
                </a:cubicBezTo>
                <a:cubicBezTo>
                  <a:pt x="1502" y="447"/>
                  <a:pt x="1503" y="439"/>
                  <a:pt x="1506" y="431"/>
                </a:cubicBezTo>
                <a:cubicBezTo>
                  <a:pt x="1507" y="426"/>
                  <a:pt x="1509" y="420"/>
                  <a:pt x="1515" y="417"/>
                </a:cubicBezTo>
                <a:cubicBezTo>
                  <a:pt x="1527" y="409"/>
                  <a:pt x="1539" y="401"/>
                  <a:pt x="1551" y="394"/>
                </a:cubicBezTo>
                <a:cubicBezTo>
                  <a:pt x="1555" y="391"/>
                  <a:pt x="1560" y="389"/>
                  <a:pt x="1565" y="388"/>
                </a:cubicBezTo>
                <a:cubicBezTo>
                  <a:pt x="1574" y="387"/>
                  <a:pt x="1580" y="392"/>
                  <a:pt x="1583" y="400"/>
                </a:cubicBezTo>
                <a:cubicBezTo>
                  <a:pt x="1585" y="405"/>
                  <a:pt x="1585" y="411"/>
                  <a:pt x="1592" y="413"/>
                </a:cubicBezTo>
                <a:cubicBezTo>
                  <a:pt x="1596" y="414"/>
                  <a:pt x="1599" y="418"/>
                  <a:pt x="1598" y="423"/>
                </a:cubicBezTo>
                <a:cubicBezTo>
                  <a:pt x="1598" y="426"/>
                  <a:pt x="1599" y="428"/>
                  <a:pt x="1602" y="430"/>
                </a:cubicBezTo>
                <a:cubicBezTo>
                  <a:pt x="1609" y="435"/>
                  <a:pt x="1611" y="440"/>
                  <a:pt x="1607" y="448"/>
                </a:cubicBezTo>
                <a:cubicBezTo>
                  <a:pt x="1606" y="450"/>
                  <a:pt x="1605" y="452"/>
                  <a:pt x="1608" y="453"/>
                </a:cubicBezTo>
                <a:cubicBezTo>
                  <a:pt x="1612" y="454"/>
                  <a:pt x="1612" y="458"/>
                  <a:pt x="1613" y="461"/>
                </a:cubicBezTo>
                <a:cubicBezTo>
                  <a:pt x="1613" y="462"/>
                  <a:pt x="1613" y="462"/>
                  <a:pt x="1613" y="463"/>
                </a:cubicBezTo>
                <a:close/>
                <a:moveTo>
                  <a:pt x="336" y="819"/>
                </a:moveTo>
                <a:cubicBezTo>
                  <a:pt x="336" y="817"/>
                  <a:pt x="337" y="814"/>
                  <a:pt x="335" y="813"/>
                </a:cubicBezTo>
                <a:cubicBezTo>
                  <a:pt x="330" y="810"/>
                  <a:pt x="329" y="806"/>
                  <a:pt x="329" y="801"/>
                </a:cubicBezTo>
                <a:cubicBezTo>
                  <a:pt x="330" y="797"/>
                  <a:pt x="328" y="796"/>
                  <a:pt x="325" y="796"/>
                </a:cubicBezTo>
                <a:cubicBezTo>
                  <a:pt x="322" y="797"/>
                  <a:pt x="318" y="797"/>
                  <a:pt x="315" y="798"/>
                </a:cubicBezTo>
                <a:cubicBezTo>
                  <a:pt x="312" y="798"/>
                  <a:pt x="310" y="799"/>
                  <a:pt x="309" y="802"/>
                </a:cubicBezTo>
                <a:cubicBezTo>
                  <a:pt x="308" y="805"/>
                  <a:pt x="306" y="807"/>
                  <a:pt x="303" y="808"/>
                </a:cubicBezTo>
                <a:cubicBezTo>
                  <a:pt x="299" y="810"/>
                  <a:pt x="299" y="812"/>
                  <a:pt x="302" y="814"/>
                </a:cubicBezTo>
                <a:cubicBezTo>
                  <a:pt x="306" y="819"/>
                  <a:pt x="311" y="824"/>
                  <a:pt x="315" y="829"/>
                </a:cubicBezTo>
                <a:cubicBezTo>
                  <a:pt x="320" y="834"/>
                  <a:pt x="325" y="839"/>
                  <a:pt x="330" y="845"/>
                </a:cubicBezTo>
                <a:cubicBezTo>
                  <a:pt x="331" y="845"/>
                  <a:pt x="332" y="847"/>
                  <a:pt x="333" y="847"/>
                </a:cubicBezTo>
                <a:cubicBezTo>
                  <a:pt x="335" y="846"/>
                  <a:pt x="334" y="844"/>
                  <a:pt x="335" y="843"/>
                </a:cubicBezTo>
                <a:cubicBezTo>
                  <a:pt x="337" y="836"/>
                  <a:pt x="340" y="830"/>
                  <a:pt x="336" y="822"/>
                </a:cubicBezTo>
                <a:cubicBezTo>
                  <a:pt x="336" y="821"/>
                  <a:pt x="336" y="821"/>
                  <a:pt x="336" y="819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TextBox 29"/>
          <p:cNvSpPr txBox="1"/>
          <p:nvPr/>
        </p:nvSpPr>
        <p:spPr>
          <a:xfrm>
            <a:off x="1879941" y="1002073"/>
            <a:ext cx="820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12E5DF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总销售额 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= 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下单人数（接待人数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*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转化率）</a:t>
            </a:r>
            <a:r>
              <a:rPr lang="en-US" altLang="zh-CN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* </a:t>
            </a:r>
            <a:r>
              <a:rPr lang="zh-CN" altLang="en-US" sz="2800" b="0" dirty="0">
                <a:solidFill>
                  <a:srgbClr val="25313D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客单价 </a:t>
            </a:r>
            <a:endParaRPr lang="en-US" altLang="zh-CN" sz="2800" b="0" dirty="0">
              <a:solidFill>
                <a:srgbClr val="25313D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2" name="TextBox 30"/>
          <p:cNvSpPr txBox="1"/>
          <p:nvPr/>
        </p:nvSpPr>
        <p:spPr>
          <a:xfrm>
            <a:off x="7439086" y="3311843"/>
            <a:ext cx="3826689" cy="213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4C4C4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总销售额是客服价值的主要衡量指标，单独一个转换率的指标或者接待人数不能综合的反应有效接待情况，两个数据指标结合的下单人数更能科学地反应总销售情况。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绩效考核</a:t>
            </a:r>
          </a:p>
        </p:txBody>
      </p:sp>
    </p:spTree>
    <p:extLst>
      <p:ext uri="{BB962C8B-B14F-4D97-AF65-F5344CB8AC3E}">
        <p14:creationId xmlns:p14="http://schemas.microsoft.com/office/powerpoint/2010/main" val="865649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6400000">
                                      <p:cBhvr>
                                        <p:cTn id="22" dur="7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70800000">
                                      <p:cBhvr>
                                        <p:cTn id="24" dur="7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2800000">
                                      <p:cBhvr>
                                        <p:cTn id="26" dur="7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83400000">
                                      <p:cBhvr>
                                        <p:cTn id="28" dur="7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ac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8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4.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工作规划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5668229" y="258833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3E652E16-81D3-4F00-9A7A-EB413C16AE48}"/>
              </a:ext>
            </a:extLst>
          </p:cNvPr>
          <p:cNvSpPr>
            <a:spLocks noChangeAspect="1"/>
          </p:cNvSpPr>
          <p:nvPr/>
        </p:nvSpPr>
        <p:spPr>
          <a:xfrm rot="5400000">
            <a:off x="4853213" y="3849627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6353993" y="1946977"/>
            <a:ext cx="18261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811657F8-CC52-4CC7-9280-B5F3855427B0}"/>
              </a:ext>
            </a:extLst>
          </p:cNvPr>
          <p:cNvSpPr txBox="1"/>
          <p:nvPr/>
        </p:nvSpPr>
        <p:spPr>
          <a:xfrm>
            <a:off x="5538978" y="372792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</a:p>
        </p:txBody>
      </p:sp>
    </p:spTree>
    <p:extLst>
      <p:ext uri="{BB962C8B-B14F-4D97-AF65-F5344CB8AC3E}">
        <p14:creationId xmlns:p14="http://schemas.microsoft.com/office/powerpoint/2010/main" val="720940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17" grpId="0" animBg="1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Freeform 6"/>
          <p:cNvSpPr>
            <a:spLocks/>
          </p:cNvSpPr>
          <p:nvPr/>
        </p:nvSpPr>
        <p:spPr bwMode="auto">
          <a:xfrm>
            <a:off x="2406162" y="2164391"/>
            <a:ext cx="3160656" cy="1317895"/>
          </a:xfrm>
          <a:custGeom>
            <a:avLst/>
            <a:gdLst>
              <a:gd name="T0" fmla="*/ 51 w 307"/>
              <a:gd name="T1" fmla="*/ 6 h 128"/>
              <a:gd name="T2" fmla="*/ 0 w 307"/>
              <a:gd name="T3" fmla="*/ 128 h 128"/>
              <a:gd name="T4" fmla="*/ 227 w 307"/>
              <a:gd name="T5" fmla="*/ 98 h 128"/>
              <a:gd name="T6" fmla="*/ 307 w 307"/>
              <a:gd name="T7" fmla="*/ 0 h 128"/>
              <a:gd name="T8" fmla="*/ 62 w 307"/>
              <a:gd name="T9" fmla="*/ 0 h 128"/>
              <a:gd name="T10" fmla="*/ 51 w 307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218" y="120"/>
                  <a:pt x="227" y="98"/>
                </a:cubicBezTo>
                <a:cubicBezTo>
                  <a:pt x="253" y="36"/>
                  <a:pt x="307" y="0"/>
                  <a:pt x="307" y="0"/>
                </a:cubicBezTo>
                <a:cubicBezTo>
                  <a:pt x="307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1899631" y="3028472"/>
            <a:ext cx="4121001" cy="1317895"/>
          </a:xfrm>
          <a:custGeom>
            <a:avLst/>
            <a:gdLst>
              <a:gd name="T0" fmla="*/ 51 w 400"/>
              <a:gd name="T1" fmla="*/ 7 h 128"/>
              <a:gd name="T2" fmla="*/ 0 w 400"/>
              <a:gd name="T3" fmla="*/ 128 h 128"/>
              <a:gd name="T4" fmla="*/ 320 w 400"/>
              <a:gd name="T5" fmla="*/ 99 h 128"/>
              <a:gd name="T6" fmla="*/ 400 w 400"/>
              <a:gd name="T7" fmla="*/ 0 h 128"/>
              <a:gd name="T8" fmla="*/ 62 w 400"/>
              <a:gd name="T9" fmla="*/ 0 h 128"/>
              <a:gd name="T10" fmla="*/ 51 w 400"/>
              <a:gd name="T11" fmla="*/ 7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" h="128">
                <a:moveTo>
                  <a:pt x="51" y="7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311" y="120"/>
                  <a:pt x="320" y="99"/>
                </a:cubicBezTo>
                <a:cubicBezTo>
                  <a:pt x="346" y="36"/>
                  <a:pt x="400" y="0"/>
                  <a:pt x="400" y="0"/>
                </a:cubicBezTo>
                <a:cubicBezTo>
                  <a:pt x="400" y="0"/>
                  <a:pt x="72" y="0"/>
                  <a:pt x="62" y="0"/>
                </a:cubicBezTo>
                <a:cubicBezTo>
                  <a:pt x="53" y="0"/>
                  <a:pt x="51" y="7"/>
                  <a:pt x="51" y="7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auto">
          <a:xfrm>
            <a:off x="1406854" y="3894845"/>
            <a:ext cx="5035505" cy="1317895"/>
          </a:xfrm>
          <a:custGeom>
            <a:avLst/>
            <a:gdLst>
              <a:gd name="T0" fmla="*/ 51 w 489"/>
              <a:gd name="T1" fmla="*/ 6 h 128"/>
              <a:gd name="T2" fmla="*/ 0 w 489"/>
              <a:gd name="T3" fmla="*/ 128 h 128"/>
              <a:gd name="T4" fmla="*/ 409 w 489"/>
              <a:gd name="T5" fmla="*/ 98 h 128"/>
              <a:gd name="T6" fmla="*/ 489 w 489"/>
              <a:gd name="T7" fmla="*/ 0 h 128"/>
              <a:gd name="T8" fmla="*/ 62 w 489"/>
              <a:gd name="T9" fmla="*/ 0 h 128"/>
              <a:gd name="T10" fmla="*/ 51 w 489"/>
              <a:gd name="T11" fmla="*/ 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9" h="128">
                <a:moveTo>
                  <a:pt x="51" y="6"/>
                </a:moveTo>
                <a:cubicBezTo>
                  <a:pt x="0" y="128"/>
                  <a:pt x="0" y="128"/>
                  <a:pt x="0" y="128"/>
                </a:cubicBezTo>
                <a:cubicBezTo>
                  <a:pt x="8" y="103"/>
                  <a:pt x="400" y="120"/>
                  <a:pt x="409" y="98"/>
                </a:cubicBezTo>
                <a:cubicBezTo>
                  <a:pt x="435" y="36"/>
                  <a:pt x="489" y="0"/>
                  <a:pt x="489" y="0"/>
                </a:cubicBezTo>
                <a:cubicBezTo>
                  <a:pt x="489" y="0"/>
                  <a:pt x="72" y="0"/>
                  <a:pt x="62" y="0"/>
                </a:cubicBezTo>
                <a:cubicBezTo>
                  <a:pt x="53" y="0"/>
                  <a:pt x="51" y="6"/>
                  <a:pt x="51" y="6"/>
                </a:cubicBezTo>
                <a:close/>
              </a:path>
            </a:pathLst>
          </a:custGeom>
          <a:solidFill>
            <a:srgbClr val="202A3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1097434" y="4717669"/>
            <a:ext cx="5725396" cy="948885"/>
          </a:xfrm>
          <a:custGeom>
            <a:avLst/>
            <a:gdLst>
              <a:gd name="T0" fmla="*/ 46 w 556"/>
              <a:gd name="T1" fmla="*/ 0 h 92"/>
              <a:gd name="T2" fmla="*/ 35 w 556"/>
              <a:gd name="T3" fmla="*/ 6 h 92"/>
              <a:gd name="T4" fmla="*/ 0 w 556"/>
              <a:gd name="T5" fmla="*/ 84 h 92"/>
              <a:gd name="T6" fmla="*/ 239 w 556"/>
              <a:gd name="T7" fmla="*/ 92 h 92"/>
              <a:gd name="T8" fmla="*/ 478 w 556"/>
              <a:gd name="T9" fmla="*/ 92 h 92"/>
              <a:gd name="T10" fmla="*/ 556 w 556"/>
              <a:gd name="T11" fmla="*/ 0 h 92"/>
              <a:gd name="T12" fmla="*/ 46 w 556"/>
              <a:gd name="T13" fmla="*/ 0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6" h="92">
                <a:moveTo>
                  <a:pt x="46" y="0"/>
                </a:moveTo>
                <a:cubicBezTo>
                  <a:pt x="37" y="0"/>
                  <a:pt x="35" y="6"/>
                  <a:pt x="35" y="6"/>
                </a:cubicBezTo>
                <a:cubicBezTo>
                  <a:pt x="0" y="84"/>
                  <a:pt x="0" y="84"/>
                  <a:pt x="0" y="84"/>
                </a:cubicBezTo>
                <a:cubicBezTo>
                  <a:pt x="4" y="72"/>
                  <a:pt x="151" y="84"/>
                  <a:pt x="239" y="92"/>
                </a:cubicBezTo>
                <a:cubicBezTo>
                  <a:pt x="478" y="92"/>
                  <a:pt x="478" y="92"/>
                  <a:pt x="478" y="92"/>
                </a:cubicBezTo>
                <a:cubicBezTo>
                  <a:pt x="505" y="33"/>
                  <a:pt x="556" y="0"/>
                  <a:pt x="556" y="0"/>
                </a:cubicBezTo>
                <a:cubicBezTo>
                  <a:pt x="556" y="0"/>
                  <a:pt x="55" y="0"/>
                  <a:pt x="46" y="0"/>
                </a:cubicBezTo>
                <a:close/>
              </a:path>
            </a:pathLst>
          </a:custGeom>
          <a:solidFill>
            <a:srgbClr val="B0001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auto">
          <a:xfrm>
            <a:off x="2692661" y="1524925"/>
            <a:ext cx="2709134" cy="4583984"/>
          </a:xfrm>
          <a:custGeom>
            <a:avLst/>
            <a:gdLst>
              <a:gd name="T0" fmla="*/ 263 w 263"/>
              <a:gd name="T1" fmla="*/ 405 h 445"/>
              <a:gd name="T2" fmla="*/ 65 w 263"/>
              <a:gd name="T3" fmla="*/ 0 h 445"/>
              <a:gd name="T4" fmla="*/ 27 w 263"/>
              <a:gd name="T5" fmla="*/ 77 h 445"/>
              <a:gd name="T6" fmla="*/ 207 w 263"/>
              <a:gd name="T7" fmla="*/ 445 h 445"/>
              <a:gd name="T8" fmla="*/ 263 w 263"/>
              <a:gd name="T9" fmla="*/ 406 h 445"/>
              <a:gd name="T10" fmla="*/ 263 w 263"/>
              <a:gd name="T11" fmla="*/ 406 h 445"/>
              <a:gd name="T12" fmla="*/ 263 w 263"/>
              <a:gd name="T13" fmla="*/ 406 h 445"/>
              <a:gd name="T14" fmla="*/ 263 w 263"/>
              <a:gd name="T15" fmla="*/ 405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63" h="445">
                <a:moveTo>
                  <a:pt x="263" y="405"/>
                </a:moveTo>
                <a:cubicBezTo>
                  <a:pt x="65" y="0"/>
                  <a:pt x="65" y="0"/>
                  <a:pt x="65" y="0"/>
                </a:cubicBezTo>
                <a:cubicBezTo>
                  <a:pt x="27" y="77"/>
                  <a:pt x="27" y="77"/>
                  <a:pt x="27" y="77"/>
                </a:cubicBezTo>
                <a:cubicBezTo>
                  <a:pt x="18" y="95"/>
                  <a:pt x="0" y="151"/>
                  <a:pt x="207" y="445"/>
                </a:cubicBezTo>
                <a:cubicBezTo>
                  <a:pt x="241" y="434"/>
                  <a:pt x="262" y="419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6"/>
                  <a:pt x="263" y="406"/>
                </a:cubicBezTo>
                <a:cubicBezTo>
                  <a:pt x="263" y="406"/>
                  <a:pt x="263" y="405"/>
                  <a:pt x="263" y="405"/>
                </a:cubicBez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1" name="Freeform 12"/>
          <p:cNvSpPr>
            <a:spLocks/>
          </p:cNvSpPr>
          <p:nvPr/>
        </p:nvSpPr>
        <p:spPr bwMode="auto">
          <a:xfrm>
            <a:off x="2158627" y="2226275"/>
            <a:ext cx="2667878" cy="4056826"/>
          </a:xfrm>
          <a:custGeom>
            <a:avLst/>
            <a:gdLst>
              <a:gd name="T0" fmla="*/ 30 w 259"/>
              <a:gd name="T1" fmla="*/ 92 h 394"/>
              <a:gd name="T2" fmla="*/ 184 w 259"/>
              <a:gd name="T3" fmla="*/ 394 h 394"/>
              <a:gd name="T4" fmla="*/ 259 w 259"/>
              <a:gd name="T5" fmla="*/ 377 h 394"/>
              <a:gd name="T6" fmla="*/ 75 w 259"/>
              <a:gd name="T7" fmla="*/ 0 h 394"/>
              <a:gd name="T8" fmla="*/ 30 w 259"/>
              <a:gd name="T9" fmla="*/ 92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" h="394">
                <a:moveTo>
                  <a:pt x="30" y="92"/>
                </a:moveTo>
                <a:cubicBezTo>
                  <a:pt x="0" y="150"/>
                  <a:pt x="110" y="293"/>
                  <a:pt x="184" y="394"/>
                </a:cubicBezTo>
                <a:cubicBezTo>
                  <a:pt x="213" y="390"/>
                  <a:pt x="238" y="384"/>
                  <a:pt x="259" y="377"/>
                </a:cubicBezTo>
                <a:cubicBezTo>
                  <a:pt x="108" y="98"/>
                  <a:pt x="65" y="20"/>
                  <a:pt x="75" y="0"/>
                </a:cubicBezTo>
                <a:lnTo>
                  <a:pt x="30" y="92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1899631" y="3090355"/>
            <a:ext cx="2154472" cy="3245461"/>
          </a:xfrm>
          <a:custGeom>
            <a:avLst/>
            <a:gdLst>
              <a:gd name="T0" fmla="*/ 0 w 209"/>
              <a:gd name="T1" fmla="*/ 103 h 315"/>
              <a:gd name="T2" fmla="*/ 125 w 209"/>
              <a:gd name="T3" fmla="*/ 315 h 315"/>
              <a:gd name="T4" fmla="*/ 137 w 209"/>
              <a:gd name="T5" fmla="*/ 315 h 315"/>
              <a:gd name="T6" fmla="*/ 209 w 209"/>
              <a:gd name="T7" fmla="*/ 310 h 315"/>
              <a:gd name="T8" fmla="*/ 51 w 209"/>
              <a:gd name="T9" fmla="*/ 0 h 315"/>
              <a:gd name="T10" fmla="*/ 0 w 209"/>
              <a:gd name="T11" fmla="*/ 103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9" h="315">
                <a:moveTo>
                  <a:pt x="0" y="103"/>
                </a:moveTo>
                <a:cubicBezTo>
                  <a:pt x="31" y="168"/>
                  <a:pt x="77" y="231"/>
                  <a:pt x="125" y="315"/>
                </a:cubicBezTo>
                <a:cubicBezTo>
                  <a:pt x="129" y="315"/>
                  <a:pt x="133" y="315"/>
                  <a:pt x="137" y="315"/>
                </a:cubicBezTo>
                <a:cubicBezTo>
                  <a:pt x="162" y="315"/>
                  <a:pt x="187" y="313"/>
                  <a:pt x="209" y="310"/>
                </a:cubicBezTo>
                <a:cubicBezTo>
                  <a:pt x="88" y="101"/>
                  <a:pt x="43" y="22"/>
                  <a:pt x="51" y="0"/>
                </a:cubicBezTo>
                <a:lnTo>
                  <a:pt x="0" y="103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1427482" y="3945269"/>
            <a:ext cx="1760249" cy="2390547"/>
          </a:xfrm>
          <a:custGeom>
            <a:avLst/>
            <a:gdLst>
              <a:gd name="T0" fmla="*/ 0 w 171"/>
              <a:gd name="T1" fmla="*/ 100 h 232"/>
              <a:gd name="T2" fmla="*/ 78 w 171"/>
              <a:gd name="T3" fmla="*/ 222 h 232"/>
              <a:gd name="T4" fmla="*/ 171 w 171"/>
              <a:gd name="T5" fmla="*/ 232 h 232"/>
              <a:gd name="T6" fmla="*/ 49 w 171"/>
              <a:gd name="T7" fmla="*/ 0 h 232"/>
              <a:gd name="T8" fmla="*/ 0 w 171"/>
              <a:gd name="T9" fmla="*/ 100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1" h="232">
                <a:moveTo>
                  <a:pt x="0" y="100"/>
                </a:moveTo>
                <a:cubicBezTo>
                  <a:pt x="22" y="142"/>
                  <a:pt x="51" y="175"/>
                  <a:pt x="78" y="222"/>
                </a:cubicBezTo>
                <a:cubicBezTo>
                  <a:pt x="106" y="228"/>
                  <a:pt x="138" y="231"/>
                  <a:pt x="171" y="232"/>
                </a:cubicBezTo>
                <a:cubicBezTo>
                  <a:pt x="68" y="54"/>
                  <a:pt x="43" y="13"/>
                  <a:pt x="49" y="0"/>
                </a:cubicBezTo>
                <a:lnTo>
                  <a:pt x="0" y="10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4" name="Freeform 18"/>
          <p:cNvSpPr>
            <a:spLocks/>
          </p:cNvSpPr>
          <p:nvPr/>
        </p:nvSpPr>
        <p:spPr bwMode="auto">
          <a:xfrm>
            <a:off x="1058787" y="4800181"/>
            <a:ext cx="1184960" cy="1432495"/>
          </a:xfrm>
          <a:custGeom>
            <a:avLst/>
            <a:gdLst>
              <a:gd name="T0" fmla="*/ 0 w 115"/>
              <a:gd name="T1" fmla="*/ 79 h 139"/>
              <a:gd name="T2" fmla="*/ 0 w 115"/>
              <a:gd name="T3" fmla="*/ 80 h 139"/>
              <a:gd name="T4" fmla="*/ 0 w 115"/>
              <a:gd name="T5" fmla="*/ 81 h 139"/>
              <a:gd name="T6" fmla="*/ 0 w 115"/>
              <a:gd name="T7" fmla="*/ 81 h 139"/>
              <a:gd name="T8" fmla="*/ 115 w 115"/>
              <a:gd name="T9" fmla="*/ 139 h 139"/>
              <a:gd name="T10" fmla="*/ 39 w 115"/>
              <a:gd name="T11" fmla="*/ 0 h 139"/>
              <a:gd name="T12" fmla="*/ 0 w 115"/>
              <a:gd name="T13" fmla="*/ 7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5" h="139">
                <a:moveTo>
                  <a:pt x="0" y="79"/>
                </a:move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2" y="101"/>
                  <a:pt x="48" y="125"/>
                  <a:pt x="115" y="139"/>
                </a:cubicBezTo>
                <a:cubicBezTo>
                  <a:pt x="48" y="36"/>
                  <a:pt x="35" y="7"/>
                  <a:pt x="39" y="0"/>
                </a:cubicBezTo>
                <a:lnTo>
                  <a:pt x="0" y="79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 rot="19812462">
            <a:off x="1814572" y="4561943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zh-CN" sz="2800" b="1" dirty="0">
                <a:solidFill>
                  <a:schemeClr val="bg1"/>
                </a:solidFill>
                <a:cs typeface="+mn-ea"/>
              </a:rPr>
              <a:t>做好工作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93385" y="2293729"/>
            <a:ext cx="7249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04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491632" y="3176396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03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326401" y="4859712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01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43154" y="4013870"/>
            <a:ext cx="8347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prstClr val="white"/>
                </a:solidFill>
                <a:cs typeface="+mn-ea"/>
                <a:sym typeface="+mn-lt"/>
              </a:rPr>
              <a:t>02</a:t>
            </a:r>
            <a:endParaRPr lang="zh-CN" altLang="en-US" sz="3200" b="1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 rot="19812462">
            <a:off x="2526217" y="416572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复盘总结</a:t>
            </a:r>
          </a:p>
        </p:txBody>
      </p:sp>
      <p:sp>
        <p:nvSpPr>
          <p:cNvPr id="24" name="文本框 23"/>
          <p:cNvSpPr txBox="1"/>
          <p:nvPr/>
        </p:nvSpPr>
        <p:spPr>
          <a:xfrm rot="19812462">
            <a:off x="3240375" y="3794710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  <a:sym typeface="+mn-lt"/>
              </a:rPr>
              <a:t>扬长补短</a:t>
            </a:r>
          </a:p>
        </p:txBody>
      </p:sp>
      <p:sp>
        <p:nvSpPr>
          <p:cNvPr id="25" name="文本框 24"/>
          <p:cNvSpPr txBox="1"/>
          <p:nvPr/>
        </p:nvSpPr>
        <p:spPr>
          <a:xfrm rot="19812462">
            <a:off x="3970941" y="3470837"/>
            <a:ext cx="615553" cy="15286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cs typeface="+mn-ea"/>
              </a:rPr>
              <a:t>终身学习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330521" y="2278609"/>
            <a:ext cx="5519460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</a:rPr>
              <a:t>不断学习丰富提升自己各方面能力素质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751198" y="3144224"/>
            <a:ext cx="2236510" cy="38613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弥补弱点提高业务能力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76393" y="4042083"/>
            <a:ext cx="5377003" cy="3861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微软雅黑" panose="020B0503020204020204" pitchFamily="34" charset="-122"/>
              </a:rPr>
              <a:t>总结经验教训理论与实践相融合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7236915" y="4912179"/>
            <a:ext cx="4754950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快速优质咨询服务</a:t>
            </a:r>
            <a:endParaRPr lang="en-US" altLang="zh-CN" sz="40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  <a:r>
              <a:rPr lang="en-US" altLang="zh-CN" b="1" kern="0" dirty="0"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具体措施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964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B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>
            <a:off x="5964501" y="-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6571007" y="2869921"/>
            <a:ext cx="1597025" cy="1755775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39214" y="2829997"/>
            <a:ext cx="27863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THANKS</a:t>
            </a:r>
            <a:endParaRPr lang="zh-CN" altLang="en-US" sz="6000" b="1" dirty="0">
              <a:solidFill>
                <a:schemeClr val="bg1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586928" y="3966736"/>
            <a:ext cx="30909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汇报人：客服中心</a:t>
            </a:r>
            <a:r>
              <a:rPr lang="en-US" altLang="zh-CN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-</a:t>
            </a:r>
            <a:r>
              <a:rPr lang="zh-CN" altLang="en-US" sz="2000" b="1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刘晓敏</a:t>
            </a:r>
            <a:endParaRPr lang="en-US" altLang="zh-CN" sz="2000" b="1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endParaRPr lang="en-US" altLang="zh-CN" sz="2000" b="1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>
            <a:cxnSpLocks/>
          </p:cNvCxnSpPr>
          <p:nvPr/>
        </p:nvCxnSpPr>
        <p:spPr>
          <a:xfrm flipH="1">
            <a:off x="3918523" y="3747808"/>
            <a:ext cx="4612226" cy="0"/>
          </a:xfrm>
          <a:prstGeom prst="line">
            <a:avLst/>
          </a:prstGeom>
          <a:ln>
            <a:solidFill>
              <a:srgbClr val="FEFE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9"/>
          <p:cNvSpPr>
            <a:spLocks noEditPoints="1"/>
          </p:cNvSpPr>
          <p:nvPr/>
        </p:nvSpPr>
        <p:spPr>
          <a:xfrm>
            <a:off x="1790730" y="476476"/>
            <a:ext cx="1721198" cy="1726344"/>
          </a:xfrm>
          <a:custGeom>
            <a:avLst/>
            <a:gdLst/>
            <a:ahLst/>
            <a:cxnLst>
              <a:cxn ang="0">
                <a:pos x="630224561" y="544596101"/>
              </a:cxn>
              <a:cxn ang="0">
                <a:pos x="648231565" y="424223649"/>
              </a:cxn>
              <a:cxn ang="0">
                <a:pos x="574462829" y="617637497"/>
              </a:cxn>
              <a:cxn ang="0">
                <a:pos x="991514704" y="671979770"/>
              </a:cxn>
              <a:cxn ang="0">
                <a:pos x="574462829" y="617637497"/>
              </a:cxn>
              <a:cxn ang="0">
                <a:pos x="991514704" y="733918800"/>
              </a:cxn>
              <a:cxn ang="0">
                <a:pos x="574462829" y="788261836"/>
              </a:cxn>
              <a:cxn ang="0">
                <a:pos x="574462829" y="858965651"/>
              </a:cxn>
              <a:cxn ang="0">
                <a:pos x="711543785" y="913308687"/>
              </a:cxn>
              <a:cxn ang="0">
                <a:pos x="574462829" y="858965651"/>
              </a:cxn>
              <a:cxn ang="0">
                <a:pos x="991514704" y="497265045"/>
              </a:cxn>
              <a:cxn ang="0">
                <a:pos x="756850526" y="552192095"/>
              </a:cxn>
              <a:cxn ang="0">
                <a:pos x="1089097926" y="1197877512"/>
              </a:cxn>
              <a:cxn ang="0">
                <a:pos x="926459477" y="1103800176"/>
              </a:cxn>
              <a:cxn ang="0">
                <a:pos x="1089097926" y="1197877512"/>
              </a:cxn>
              <a:cxn ang="0">
                <a:pos x="1199459894" y="1037770761"/>
              </a:cxn>
              <a:cxn ang="0">
                <a:pos x="1028689446" y="1121330509"/>
              </a:cxn>
              <a:cxn ang="0">
                <a:pos x="1008359450" y="927332648"/>
              </a:cxn>
              <a:cxn ang="0">
                <a:pos x="1227341141" y="766641883"/>
              </a:cxn>
              <a:cxn ang="0">
                <a:pos x="1290073375" y="657371796"/>
              </a:cxn>
              <a:cxn ang="0">
                <a:pos x="1391141086" y="760213916"/>
              </a:cxn>
              <a:cxn ang="0">
                <a:pos x="1272647882" y="1048873126"/>
              </a:cxn>
              <a:cxn ang="0">
                <a:pos x="1341188360" y="828580913"/>
              </a:cxn>
              <a:cxn ang="0">
                <a:pos x="1315050119" y="766641883"/>
              </a:cxn>
              <a:cxn ang="0">
                <a:pos x="1183777407" y="689510102"/>
              </a:cxn>
              <a:cxn ang="0">
                <a:pos x="612218319" y="309695151"/>
              </a:cxn>
              <a:cxn ang="0">
                <a:pos x="1164028158" y="451687556"/>
              </a:cxn>
              <a:cxn ang="0">
                <a:pos x="1057151442" y="757876335"/>
              </a:cxn>
              <a:cxn ang="0">
                <a:pos x="1022881202" y="416627656"/>
              </a:cxn>
              <a:cxn ang="0">
                <a:pos x="697022795" y="566800833"/>
              </a:cxn>
              <a:cxn ang="0">
                <a:pos x="496048107" y="593679962"/>
              </a:cxn>
              <a:cxn ang="0">
                <a:pos x="530318346" y="1152300024"/>
              </a:cxn>
              <a:cxn ang="0">
                <a:pos x="829457004" y="1259816542"/>
              </a:cxn>
              <a:cxn ang="0">
                <a:pos x="389171391" y="1117824137"/>
              </a:cxn>
              <a:cxn ang="0">
                <a:pos x="612218319" y="309695151"/>
              </a:cxn>
              <a:cxn ang="0">
                <a:pos x="1618835524" y="814556953"/>
              </a:cxn>
              <a:cxn ang="0">
                <a:pos x="0" y="814556953"/>
              </a:cxn>
              <a:cxn ang="0">
                <a:pos x="809127007" y="119787675"/>
              </a:cxn>
              <a:cxn ang="0">
                <a:pos x="809127007" y="1508741454"/>
              </a:cxn>
              <a:cxn ang="0">
                <a:pos x="809127007" y="119787675"/>
              </a:cxn>
            </a:cxnLst>
            <a:rect l="0" t="0" r="0" b="0"/>
            <a:pathLst>
              <a:path w="2787" h="2787">
                <a:moveTo>
                  <a:pt x="909" y="932"/>
                </a:moveTo>
                <a:lnTo>
                  <a:pt x="1085" y="932"/>
                </a:lnTo>
                <a:cubicBezTo>
                  <a:pt x="1102" y="932"/>
                  <a:pt x="1116" y="918"/>
                  <a:pt x="1116" y="901"/>
                </a:cubicBezTo>
                <a:lnTo>
                  <a:pt x="1116" y="726"/>
                </a:lnTo>
                <a:lnTo>
                  <a:pt x="909" y="932"/>
                </a:lnTo>
                <a:close/>
                <a:moveTo>
                  <a:pt x="989" y="1057"/>
                </a:moveTo>
                <a:lnTo>
                  <a:pt x="1707" y="1057"/>
                </a:lnTo>
                <a:lnTo>
                  <a:pt x="1707" y="1150"/>
                </a:lnTo>
                <a:lnTo>
                  <a:pt x="989" y="1150"/>
                </a:lnTo>
                <a:lnTo>
                  <a:pt x="989" y="1057"/>
                </a:lnTo>
                <a:close/>
                <a:moveTo>
                  <a:pt x="989" y="1256"/>
                </a:moveTo>
                <a:lnTo>
                  <a:pt x="1707" y="1256"/>
                </a:lnTo>
                <a:lnTo>
                  <a:pt x="1707" y="1349"/>
                </a:lnTo>
                <a:lnTo>
                  <a:pt x="989" y="1349"/>
                </a:lnTo>
                <a:lnTo>
                  <a:pt x="989" y="1256"/>
                </a:lnTo>
                <a:close/>
                <a:moveTo>
                  <a:pt x="989" y="1470"/>
                </a:moveTo>
                <a:lnTo>
                  <a:pt x="1225" y="1470"/>
                </a:lnTo>
                <a:lnTo>
                  <a:pt x="1225" y="1563"/>
                </a:lnTo>
                <a:lnTo>
                  <a:pt x="989" y="1563"/>
                </a:lnTo>
                <a:lnTo>
                  <a:pt x="989" y="1470"/>
                </a:lnTo>
                <a:close/>
                <a:moveTo>
                  <a:pt x="1303" y="851"/>
                </a:moveTo>
                <a:lnTo>
                  <a:pt x="1707" y="851"/>
                </a:lnTo>
                <a:lnTo>
                  <a:pt x="1707" y="945"/>
                </a:lnTo>
                <a:lnTo>
                  <a:pt x="1303" y="945"/>
                </a:lnTo>
                <a:lnTo>
                  <a:pt x="1303" y="851"/>
                </a:lnTo>
                <a:close/>
                <a:moveTo>
                  <a:pt x="1875" y="2050"/>
                </a:moveTo>
                <a:cubicBezTo>
                  <a:pt x="1715" y="2246"/>
                  <a:pt x="1551" y="2376"/>
                  <a:pt x="1514" y="2354"/>
                </a:cubicBezTo>
                <a:cubicBezTo>
                  <a:pt x="1476" y="2332"/>
                  <a:pt x="1507" y="2126"/>
                  <a:pt x="1595" y="1889"/>
                </a:cubicBezTo>
                <a:cubicBezTo>
                  <a:pt x="1640" y="1918"/>
                  <a:pt x="1685" y="1948"/>
                  <a:pt x="1733" y="1976"/>
                </a:cubicBezTo>
                <a:cubicBezTo>
                  <a:pt x="1780" y="2003"/>
                  <a:pt x="1827" y="2026"/>
                  <a:pt x="1875" y="2050"/>
                </a:cubicBezTo>
                <a:close/>
                <a:moveTo>
                  <a:pt x="2248" y="1379"/>
                </a:moveTo>
                <a:cubicBezTo>
                  <a:pt x="2216" y="1488"/>
                  <a:pt x="2153" y="1624"/>
                  <a:pt x="2065" y="1776"/>
                </a:cubicBezTo>
                <a:cubicBezTo>
                  <a:pt x="2021" y="1854"/>
                  <a:pt x="1970" y="1928"/>
                  <a:pt x="1918" y="1996"/>
                </a:cubicBezTo>
                <a:cubicBezTo>
                  <a:pt x="1869" y="1972"/>
                  <a:pt x="1821" y="1946"/>
                  <a:pt x="1771" y="1919"/>
                </a:cubicBezTo>
                <a:cubicBezTo>
                  <a:pt x="1719" y="1891"/>
                  <a:pt x="1670" y="1857"/>
                  <a:pt x="1621" y="1824"/>
                </a:cubicBezTo>
                <a:cubicBezTo>
                  <a:pt x="1653" y="1745"/>
                  <a:pt x="1691" y="1664"/>
                  <a:pt x="1736" y="1587"/>
                </a:cubicBezTo>
                <a:cubicBezTo>
                  <a:pt x="1823" y="1434"/>
                  <a:pt x="1909" y="1312"/>
                  <a:pt x="1987" y="1230"/>
                </a:cubicBezTo>
                <a:cubicBezTo>
                  <a:pt x="2028" y="1257"/>
                  <a:pt x="2069" y="1286"/>
                  <a:pt x="2113" y="1312"/>
                </a:cubicBezTo>
                <a:cubicBezTo>
                  <a:pt x="2157" y="1337"/>
                  <a:pt x="2202" y="1356"/>
                  <a:pt x="2248" y="1379"/>
                </a:cubicBezTo>
                <a:close/>
                <a:moveTo>
                  <a:pt x="2221" y="1125"/>
                </a:moveTo>
                <a:cubicBezTo>
                  <a:pt x="2246" y="1139"/>
                  <a:pt x="2261" y="1164"/>
                  <a:pt x="2268" y="1197"/>
                </a:cubicBezTo>
                <a:cubicBezTo>
                  <a:pt x="2315" y="1210"/>
                  <a:pt x="2362" y="1241"/>
                  <a:pt x="2395" y="1301"/>
                </a:cubicBezTo>
                <a:cubicBezTo>
                  <a:pt x="2417" y="1353"/>
                  <a:pt x="2409" y="1426"/>
                  <a:pt x="2378" y="1482"/>
                </a:cubicBezTo>
                <a:cubicBezTo>
                  <a:pt x="2325" y="1579"/>
                  <a:pt x="2254" y="1698"/>
                  <a:pt x="2191" y="1795"/>
                </a:cubicBezTo>
                <a:cubicBezTo>
                  <a:pt x="2150" y="1811"/>
                  <a:pt x="2158" y="1726"/>
                  <a:pt x="2173" y="1705"/>
                </a:cubicBezTo>
                <a:cubicBezTo>
                  <a:pt x="2224" y="1628"/>
                  <a:pt x="2267" y="1556"/>
                  <a:pt x="2309" y="1418"/>
                </a:cubicBezTo>
                <a:cubicBezTo>
                  <a:pt x="2318" y="1353"/>
                  <a:pt x="2287" y="1323"/>
                  <a:pt x="2268" y="1293"/>
                </a:cubicBezTo>
                <a:cubicBezTo>
                  <a:pt x="2267" y="1299"/>
                  <a:pt x="2266" y="1306"/>
                  <a:pt x="2264" y="1312"/>
                </a:cubicBezTo>
                <a:cubicBezTo>
                  <a:pt x="2226" y="1294"/>
                  <a:pt x="2188" y="1275"/>
                  <a:pt x="2150" y="1255"/>
                </a:cubicBezTo>
                <a:cubicBezTo>
                  <a:pt x="2111" y="1234"/>
                  <a:pt x="2074" y="1206"/>
                  <a:pt x="2038" y="1180"/>
                </a:cubicBezTo>
                <a:cubicBezTo>
                  <a:pt x="2109" y="1119"/>
                  <a:pt x="2172" y="1097"/>
                  <a:pt x="2221" y="1125"/>
                </a:cubicBezTo>
                <a:close/>
                <a:moveTo>
                  <a:pt x="1054" y="530"/>
                </a:moveTo>
                <a:lnTo>
                  <a:pt x="1761" y="530"/>
                </a:lnTo>
                <a:cubicBezTo>
                  <a:pt x="1895" y="530"/>
                  <a:pt x="2004" y="639"/>
                  <a:pt x="2004" y="773"/>
                </a:cubicBezTo>
                <a:lnTo>
                  <a:pt x="2004" y="1097"/>
                </a:lnTo>
                <a:cubicBezTo>
                  <a:pt x="1926" y="1158"/>
                  <a:pt x="1881" y="1215"/>
                  <a:pt x="1820" y="1297"/>
                </a:cubicBezTo>
                <a:lnTo>
                  <a:pt x="1820" y="773"/>
                </a:lnTo>
                <a:cubicBezTo>
                  <a:pt x="1820" y="740"/>
                  <a:pt x="1794" y="713"/>
                  <a:pt x="1761" y="713"/>
                </a:cubicBezTo>
                <a:lnTo>
                  <a:pt x="1200" y="713"/>
                </a:lnTo>
                <a:lnTo>
                  <a:pt x="1200" y="970"/>
                </a:lnTo>
                <a:cubicBezTo>
                  <a:pt x="1200" y="995"/>
                  <a:pt x="1179" y="1016"/>
                  <a:pt x="1154" y="1016"/>
                </a:cubicBezTo>
                <a:lnTo>
                  <a:pt x="854" y="1016"/>
                </a:lnTo>
                <a:lnTo>
                  <a:pt x="854" y="1913"/>
                </a:lnTo>
                <a:cubicBezTo>
                  <a:pt x="854" y="1946"/>
                  <a:pt x="881" y="1972"/>
                  <a:pt x="913" y="1972"/>
                </a:cubicBezTo>
                <a:lnTo>
                  <a:pt x="1476" y="1972"/>
                </a:lnTo>
                <a:cubicBezTo>
                  <a:pt x="1457" y="2033"/>
                  <a:pt x="1440" y="2095"/>
                  <a:pt x="1428" y="2156"/>
                </a:cubicBezTo>
                <a:lnTo>
                  <a:pt x="913" y="2156"/>
                </a:lnTo>
                <a:cubicBezTo>
                  <a:pt x="780" y="2156"/>
                  <a:pt x="670" y="2047"/>
                  <a:pt x="670" y="1913"/>
                </a:cubicBezTo>
                <a:lnTo>
                  <a:pt x="670" y="913"/>
                </a:lnTo>
                <a:lnTo>
                  <a:pt x="1054" y="530"/>
                </a:lnTo>
                <a:close/>
                <a:moveTo>
                  <a:pt x="1393" y="0"/>
                </a:moveTo>
                <a:cubicBezTo>
                  <a:pt x="2163" y="0"/>
                  <a:pt x="2787" y="624"/>
                  <a:pt x="2787" y="1394"/>
                </a:cubicBezTo>
                <a:cubicBezTo>
                  <a:pt x="2787" y="2163"/>
                  <a:pt x="2163" y="2787"/>
                  <a:pt x="1393" y="2787"/>
                </a:cubicBezTo>
                <a:cubicBezTo>
                  <a:pt x="624" y="2787"/>
                  <a:pt x="0" y="2163"/>
                  <a:pt x="0" y="1394"/>
                </a:cubicBezTo>
                <a:cubicBezTo>
                  <a:pt x="0" y="624"/>
                  <a:pt x="624" y="0"/>
                  <a:pt x="1393" y="0"/>
                </a:cubicBezTo>
                <a:close/>
                <a:moveTo>
                  <a:pt x="1393" y="205"/>
                </a:moveTo>
                <a:cubicBezTo>
                  <a:pt x="2050" y="205"/>
                  <a:pt x="2582" y="737"/>
                  <a:pt x="2582" y="1394"/>
                </a:cubicBezTo>
                <a:cubicBezTo>
                  <a:pt x="2582" y="2050"/>
                  <a:pt x="2050" y="2582"/>
                  <a:pt x="1393" y="2582"/>
                </a:cubicBezTo>
                <a:cubicBezTo>
                  <a:pt x="737" y="2582"/>
                  <a:pt x="205" y="2050"/>
                  <a:pt x="205" y="1394"/>
                </a:cubicBezTo>
                <a:cubicBezTo>
                  <a:pt x="205" y="737"/>
                  <a:pt x="737" y="205"/>
                  <a:pt x="1393" y="205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7852661" y="1410689"/>
            <a:ext cx="4407052" cy="5476460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4376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" grpId="0" animBg="1"/>
      <p:bldP spid="13" grpId="0" animBg="1"/>
      <p:bldP spid="22" grpId="0"/>
      <p:bldP spid="23" grpId="0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71217">
            <a:off x="2475345" y="-1530229"/>
            <a:ext cx="1144927" cy="9867367"/>
          </a:xfrm>
          <a:prstGeom prst="rect">
            <a:avLst/>
          </a:prstGeom>
          <a:solidFill>
            <a:srgbClr val="E1E1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54073" y="1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E1E1E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Freeform 5"/>
          <p:cNvSpPr>
            <a:spLocks noEditPoints="1"/>
          </p:cNvSpPr>
          <p:nvPr/>
        </p:nvSpPr>
        <p:spPr bwMode="auto">
          <a:xfrm>
            <a:off x="-1" y="0"/>
            <a:ext cx="4564393" cy="6858000"/>
          </a:xfrm>
          <a:custGeom>
            <a:avLst/>
            <a:gdLst>
              <a:gd name="T0" fmla="*/ 800 w 800"/>
              <a:gd name="T1" fmla="*/ 0 h 1202"/>
              <a:gd name="T2" fmla="*/ 0 w 800"/>
              <a:gd name="T3" fmla="*/ 0 h 1202"/>
              <a:gd name="T4" fmla="*/ 0 w 800"/>
              <a:gd name="T5" fmla="*/ 1202 h 1202"/>
              <a:gd name="T6" fmla="*/ 24 w 800"/>
              <a:gd name="T7" fmla="*/ 1202 h 1202"/>
              <a:gd name="T8" fmla="*/ 800 w 800"/>
              <a:gd name="T9" fmla="*/ 0 h 1202"/>
              <a:gd name="T10" fmla="*/ 800 w 800"/>
              <a:gd name="T11" fmla="*/ 0 h 1202"/>
              <a:gd name="T12" fmla="*/ 800 w 800"/>
              <a:gd name="T13" fmla="*/ 0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0" h="1202">
                <a:moveTo>
                  <a:pt x="800" y="0"/>
                </a:moveTo>
                <a:lnTo>
                  <a:pt x="0" y="0"/>
                </a:lnTo>
                <a:lnTo>
                  <a:pt x="0" y="1202"/>
                </a:lnTo>
                <a:lnTo>
                  <a:pt x="24" y="1202"/>
                </a:lnTo>
                <a:lnTo>
                  <a:pt x="800" y="0"/>
                </a:lnTo>
                <a:close/>
                <a:moveTo>
                  <a:pt x="800" y="0"/>
                </a:moveTo>
                <a:lnTo>
                  <a:pt x="80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-1" y="0"/>
            <a:ext cx="5302661" cy="4148919"/>
          </a:xfrm>
          <a:custGeom>
            <a:avLst/>
            <a:gdLst>
              <a:gd name="T0" fmla="*/ 0 w 933"/>
              <a:gd name="T1" fmla="*/ 0 h 730"/>
              <a:gd name="T2" fmla="*/ 465 w 933"/>
              <a:gd name="T3" fmla="*/ 730 h 730"/>
              <a:gd name="T4" fmla="*/ 933 w 933"/>
              <a:gd name="T5" fmla="*/ 0 h 730"/>
              <a:gd name="T6" fmla="*/ 0 w 933"/>
              <a:gd name="T7" fmla="*/ 0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33" h="730">
                <a:moveTo>
                  <a:pt x="0" y="0"/>
                </a:moveTo>
                <a:lnTo>
                  <a:pt x="465" y="730"/>
                </a:lnTo>
                <a:lnTo>
                  <a:pt x="9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8630529" y="2571268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906841" y="470405"/>
            <a:ext cx="3393773" cy="1358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6000" b="1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目   录</a:t>
            </a:r>
            <a:endParaRPr lang="en-US" altLang="zh-CN" sz="6000" b="1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sz="3200" dirty="0">
                <a:gradFill>
                  <a:gsLst>
                    <a:gs pos="0">
                      <a:srgbClr val="C90101"/>
                    </a:gs>
                    <a:gs pos="100000">
                      <a:srgbClr val="6D0101"/>
                    </a:gs>
                  </a:gsLst>
                  <a:lin ang="3600000" scaled="0"/>
                </a:gra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rgbClr val="FFFFFF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CONTENTS</a:t>
            </a:r>
            <a:endParaRPr lang="zh-CN" altLang="en-US" sz="3200" dirty="0">
              <a:solidFill>
                <a:srgbClr val="FFFFFF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4" name="Freeform 25"/>
          <p:cNvSpPr>
            <a:spLocks noEditPoints="1"/>
          </p:cNvSpPr>
          <p:nvPr/>
        </p:nvSpPr>
        <p:spPr bwMode="auto">
          <a:xfrm>
            <a:off x="10628057" y="4655700"/>
            <a:ext cx="1052094" cy="1438043"/>
          </a:xfrm>
          <a:custGeom>
            <a:avLst/>
            <a:gdLst>
              <a:gd name="T0" fmla="*/ 58 w 443"/>
              <a:gd name="T1" fmla="*/ 98 h 605"/>
              <a:gd name="T2" fmla="*/ 49 w 443"/>
              <a:gd name="T3" fmla="*/ 605 h 605"/>
              <a:gd name="T4" fmla="*/ 443 w 443"/>
              <a:gd name="T5" fmla="*/ 149 h 605"/>
              <a:gd name="T6" fmla="*/ 410 w 443"/>
              <a:gd name="T7" fmla="*/ 159 h 605"/>
              <a:gd name="T8" fmla="*/ 51 w 443"/>
              <a:gd name="T9" fmla="*/ 570 h 605"/>
              <a:gd name="T10" fmla="*/ 192 w 443"/>
              <a:gd name="T11" fmla="*/ 64 h 605"/>
              <a:gd name="T12" fmla="*/ 252 w 443"/>
              <a:gd name="T13" fmla="*/ 64 h 605"/>
              <a:gd name="T14" fmla="*/ 221 w 443"/>
              <a:gd name="T15" fmla="*/ 96 h 605"/>
              <a:gd name="T16" fmla="*/ 155 w 443"/>
              <a:gd name="T17" fmla="*/ 66 h 605"/>
              <a:gd name="T18" fmla="*/ 81 w 443"/>
              <a:gd name="T19" fmla="*/ 153 h 605"/>
              <a:gd name="T20" fmla="*/ 362 w 443"/>
              <a:gd name="T21" fmla="*/ 153 h 605"/>
              <a:gd name="T22" fmla="*/ 288 w 443"/>
              <a:gd name="T23" fmla="*/ 66 h 605"/>
              <a:gd name="T24" fmla="*/ 155 w 443"/>
              <a:gd name="T25" fmla="*/ 66 h 605"/>
              <a:gd name="T26" fmla="*/ 156 w 443"/>
              <a:gd name="T27" fmla="*/ 459 h 605"/>
              <a:gd name="T28" fmla="*/ 107 w 443"/>
              <a:gd name="T29" fmla="*/ 473 h 605"/>
              <a:gd name="T30" fmla="*/ 97 w 443"/>
              <a:gd name="T31" fmla="*/ 484 h 605"/>
              <a:gd name="T32" fmla="*/ 156 w 443"/>
              <a:gd name="T33" fmla="*/ 489 h 605"/>
              <a:gd name="T34" fmla="*/ 94 w 443"/>
              <a:gd name="T35" fmla="*/ 519 h 605"/>
              <a:gd name="T36" fmla="*/ 172 w 443"/>
              <a:gd name="T37" fmla="*/ 481 h 605"/>
              <a:gd name="T38" fmla="*/ 172 w 443"/>
              <a:gd name="T39" fmla="*/ 456 h 605"/>
              <a:gd name="T40" fmla="*/ 78 w 443"/>
              <a:gd name="T41" fmla="*/ 461 h 605"/>
              <a:gd name="T42" fmla="*/ 152 w 443"/>
              <a:gd name="T43" fmla="*/ 539 h 605"/>
              <a:gd name="T44" fmla="*/ 152 w 443"/>
              <a:gd name="T45" fmla="*/ 237 h 605"/>
              <a:gd name="T46" fmla="*/ 107 w 443"/>
              <a:gd name="T47" fmla="*/ 251 h 605"/>
              <a:gd name="T48" fmla="*/ 123 w 443"/>
              <a:gd name="T49" fmla="*/ 291 h 605"/>
              <a:gd name="T50" fmla="*/ 94 w 443"/>
              <a:gd name="T51" fmla="*/ 302 h 605"/>
              <a:gd name="T52" fmla="*/ 152 w 443"/>
              <a:gd name="T53" fmla="*/ 222 h 605"/>
              <a:gd name="T54" fmla="*/ 78 w 443"/>
              <a:gd name="T55" fmla="*/ 300 h 605"/>
              <a:gd name="T56" fmla="*/ 171 w 443"/>
              <a:gd name="T57" fmla="*/ 255 h 605"/>
              <a:gd name="T58" fmla="*/ 170 w 443"/>
              <a:gd name="T59" fmla="*/ 234 h 605"/>
              <a:gd name="T60" fmla="*/ 156 w 443"/>
              <a:gd name="T61" fmla="*/ 357 h 605"/>
              <a:gd name="T62" fmla="*/ 97 w 443"/>
              <a:gd name="T63" fmla="*/ 372 h 605"/>
              <a:gd name="T64" fmla="*/ 156 w 443"/>
              <a:gd name="T65" fmla="*/ 412 h 605"/>
              <a:gd name="T66" fmla="*/ 171 w 443"/>
              <a:gd name="T67" fmla="*/ 345 h 605"/>
              <a:gd name="T68" fmla="*/ 78 w 443"/>
              <a:gd name="T69" fmla="*/ 349 h 605"/>
              <a:gd name="T70" fmla="*/ 156 w 443"/>
              <a:gd name="T71" fmla="*/ 427 h 605"/>
              <a:gd name="T72" fmla="*/ 205 w 443"/>
              <a:gd name="T73" fmla="*/ 330 h 605"/>
              <a:gd name="T74" fmla="*/ 232 w 443"/>
              <a:gd name="T75" fmla="*/ 513 h 605"/>
              <a:gd name="T76" fmla="*/ 356 w 443"/>
              <a:gd name="T77" fmla="*/ 475 h 605"/>
              <a:gd name="T78" fmla="*/ 227 w 443"/>
              <a:gd name="T79" fmla="*/ 508 h 605"/>
              <a:gd name="T80" fmla="*/ 356 w 443"/>
              <a:gd name="T81" fmla="*/ 360 h 605"/>
              <a:gd name="T82" fmla="*/ 227 w 443"/>
              <a:gd name="T83" fmla="*/ 291 h 605"/>
              <a:gd name="T84" fmla="*/ 227 w 443"/>
              <a:gd name="T85" fmla="*/ 250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43" h="605">
                <a:moveTo>
                  <a:pt x="34" y="159"/>
                </a:moveTo>
                <a:cubicBezTo>
                  <a:pt x="34" y="142"/>
                  <a:pt x="42" y="134"/>
                  <a:pt x="58" y="133"/>
                </a:cubicBezTo>
                <a:lnTo>
                  <a:pt x="58" y="98"/>
                </a:lnTo>
                <a:cubicBezTo>
                  <a:pt x="27" y="99"/>
                  <a:pt x="0" y="118"/>
                  <a:pt x="0" y="149"/>
                </a:cubicBezTo>
                <a:lnTo>
                  <a:pt x="0" y="556"/>
                </a:lnTo>
                <a:cubicBezTo>
                  <a:pt x="0" y="581"/>
                  <a:pt x="24" y="605"/>
                  <a:pt x="49" y="605"/>
                </a:cubicBezTo>
                <a:lnTo>
                  <a:pt x="394" y="605"/>
                </a:lnTo>
                <a:cubicBezTo>
                  <a:pt x="419" y="605"/>
                  <a:pt x="443" y="581"/>
                  <a:pt x="443" y="556"/>
                </a:cubicBezTo>
                <a:lnTo>
                  <a:pt x="443" y="149"/>
                </a:lnTo>
                <a:cubicBezTo>
                  <a:pt x="443" y="118"/>
                  <a:pt x="416" y="99"/>
                  <a:pt x="385" y="98"/>
                </a:cubicBezTo>
                <a:lnTo>
                  <a:pt x="385" y="133"/>
                </a:lnTo>
                <a:cubicBezTo>
                  <a:pt x="402" y="134"/>
                  <a:pt x="410" y="142"/>
                  <a:pt x="410" y="159"/>
                </a:cubicBezTo>
                <a:lnTo>
                  <a:pt x="410" y="545"/>
                </a:lnTo>
                <a:cubicBezTo>
                  <a:pt x="410" y="557"/>
                  <a:pt x="404" y="570"/>
                  <a:pt x="393" y="570"/>
                </a:cubicBezTo>
                <a:lnTo>
                  <a:pt x="51" y="570"/>
                </a:lnTo>
                <a:cubicBezTo>
                  <a:pt x="37" y="570"/>
                  <a:pt x="34" y="556"/>
                  <a:pt x="34" y="542"/>
                </a:cubicBezTo>
                <a:lnTo>
                  <a:pt x="34" y="159"/>
                </a:lnTo>
                <a:close/>
                <a:moveTo>
                  <a:pt x="192" y="64"/>
                </a:moveTo>
                <a:cubicBezTo>
                  <a:pt x="192" y="50"/>
                  <a:pt x="205" y="37"/>
                  <a:pt x="219" y="37"/>
                </a:cubicBezTo>
                <a:lnTo>
                  <a:pt x="224" y="37"/>
                </a:lnTo>
                <a:cubicBezTo>
                  <a:pt x="238" y="37"/>
                  <a:pt x="252" y="50"/>
                  <a:pt x="252" y="64"/>
                </a:cubicBezTo>
                <a:lnTo>
                  <a:pt x="252" y="67"/>
                </a:lnTo>
                <a:cubicBezTo>
                  <a:pt x="252" y="83"/>
                  <a:pt x="238" y="96"/>
                  <a:pt x="222" y="96"/>
                </a:cubicBezTo>
                <a:lnTo>
                  <a:pt x="221" y="96"/>
                </a:lnTo>
                <a:cubicBezTo>
                  <a:pt x="205" y="96"/>
                  <a:pt x="192" y="83"/>
                  <a:pt x="192" y="67"/>
                </a:cubicBezTo>
                <a:lnTo>
                  <a:pt x="192" y="64"/>
                </a:lnTo>
                <a:close/>
                <a:moveTo>
                  <a:pt x="155" y="66"/>
                </a:moveTo>
                <a:lnTo>
                  <a:pt x="106" y="66"/>
                </a:lnTo>
                <a:cubicBezTo>
                  <a:pt x="89" y="66"/>
                  <a:pt x="81" y="74"/>
                  <a:pt x="81" y="90"/>
                </a:cubicBezTo>
                <a:lnTo>
                  <a:pt x="81" y="153"/>
                </a:lnTo>
                <a:cubicBezTo>
                  <a:pt x="81" y="164"/>
                  <a:pt x="88" y="175"/>
                  <a:pt x="98" y="175"/>
                </a:cubicBezTo>
                <a:lnTo>
                  <a:pt x="345" y="175"/>
                </a:lnTo>
                <a:cubicBezTo>
                  <a:pt x="355" y="175"/>
                  <a:pt x="362" y="164"/>
                  <a:pt x="362" y="153"/>
                </a:cubicBezTo>
                <a:lnTo>
                  <a:pt x="362" y="90"/>
                </a:lnTo>
                <a:cubicBezTo>
                  <a:pt x="362" y="74"/>
                  <a:pt x="354" y="66"/>
                  <a:pt x="337" y="66"/>
                </a:cubicBezTo>
                <a:lnTo>
                  <a:pt x="288" y="66"/>
                </a:lnTo>
                <a:cubicBezTo>
                  <a:pt x="288" y="32"/>
                  <a:pt x="260" y="0"/>
                  <a:pt x="227" y="0"/>
                </a:cubicBezTo>
                <a:lnTo>
                  <a:pt x="216" y="0"/>
                </a:lnTo>
                <a:cubicBezTo>
                  <a:pt x="184" y="0"/>
                  <a:pt x="155" y="32"/>
                  <a:pt x="155" y="66"/>
                </a:cubicBezTo>
                <a:close/>
                <a:moveTo>
                  <a:pt x="94" y="464"/>
                </a:moveTo>
                <a:cubicBezTo>
                  <a:pt x="94" y="460"/>
                  <a:pt x="95" y="459"/>
                  <a:pt x="98" y="459"/>
                </a:cubicBezTo>
                <a:lnTo>
                  <a:pt x="156" y="459"/>
                </a:lnTo>
                <a:lnTo>
                  <a:pt x="156" y="464"/>
                </a:lnTo>
                <a:cubicBezTo>
                  <a:pt x="156" y="469"/>
                  <a:pt x="132" y="483"/>
                  <a:pt x="127" y="485"/>
                </a:cubicBezTo>
                <a:cubicBezTo>
                  <a:pt x="123" y="482"/>
                  <a:pt x="114" y="473"/>
                  <a:pt x="107" y="473"/>
                </a:cubicBezTo>
                <a:lnTo>
                  <a:pt x="106" y="473"/>
                </a:lnTo>
                <a:cubicBezTo>
                  <a:pt x="102" y="473"/>
                  <a:pt x="97" y="479"/>
                  <a:pt x="97" y="482"/>
                </a:cubicBezTo>
                <a:lnTo>
                  <a:pt x="97" y="484"/>
                </a:lnTo>
                <a:cubicBezTo>
                  <a:pt x="97" y="488"/>
                  <a:pt x="118" y="511"/>
                  <a:pt x="123" y="511"/>
                </a:cubicBezTo>
                <a:lnTo>
                  <a:pt x="124" y="511"/>
                </a:lnTo>
                <a:cubicBezTo>
                  <a:pt x="128" y="511"/>
                  <a:pt x="152" y="492"/>
                  <a:pt x="156" y="489"/>
                </a:cubicBezTo>
                <a:cubicBezTo>
                  <a:pt x="156" y="497"/>
                  <a:pt x="160" y="524"/>
                  <a:pt x="152" y="524"/>
                </a:cubicBezTo>
                <a:lnTo>
                  <a:pt x="98" y="524"/>
                </a:lnTo>
                <a:cubicBezTo>
                  <a:pt x="95" y="524"/>
                  <a:pt x="94" y="523"/>
                  <a:pt x="94" y="519"/>
                </a:cubicBezTo>
                <a:lnTo>
                  <a:pt x="94" y="464"/>
                </a:lnTo>
                <a:close/>
                <a:moveTo>
                  <a:pt x="152" y="539"/>
                </a:moveTo>
                <a:cubicBezTo>
                  <a:pt x="181" y="539"/>
                  <a:pt x="170" y="508"/>
                  <a:pt x="172" y="481"/>
                </a:cubicBezTo>
                <a:cubicBezTo>
                  <a:pt x="173" y="467"/>
                  <a:pt x="207" y="455"/>
                  <a:pt x="210" y="443"/>
                </a:cubicBezTo>
                <a:lnTo>
                  <a:pt x="206" y="443"/>
                </a:lnTo>
                <a:cubicBezTo>
                  <a:pt x="195" y="443"/>
                  <a:pt x="179" y="452"/>
                  <a:pt x="172" y="456"/>
                </a:cubicBezTo>
                <a:cubicBezTo>
                  <a:pt x="168" y="451"/>
                  <a:pt x="164" y="444"/>
                  <a:pt x="155" y="444"/>
                </a:cubicBezTo>
                <a:lnTo>
                  <a:pt x="95" y="444"/>
                </a:lnTo>
                <a:cubicBezTo>
                  <a:pt x="86" y="444"/>
                  <a:pt x="78" y="452"/>
                  <a:pt x="78" y="461"/>
                </a:cubicBezTo>
                <a:lnTo>
                  <a:pt x="78" y="522"/>
                </a:lnTo>
                <a:cubicBezTo>
                  <a:pt x="78" y="533"/>
                  <a:pt x="87" y="539"/>
                  <a:pt x="98" y="539"/>
                </a:cubicBezTo>
                <a:lnTo>
                  <a:pt x="152" y="539"/>
                </a:lnTo>
                <a:close/>
                <a:moveTo>
                  <a:pt x="94" y="242"/>
                </a:moveTo>
                <a:cubicBezTo>
                  <a:pt x="94" y="238"/>
                  <a:pt x="95" y="237"/>
                  <a:pt x="98" y="237"/>
                </a:cubicBezTo>
                <a:lnTo>
                  <a:pt x="152" y="237"/>
                </a:lnTo>
                <a:cubicBezTo>
                  <a:pt x="155" y="237"/>
                  <a:pt x="156" y="238"/>
                  <a:pt x="156" y="242"/>
                </a:cubicBezTo>
                <a:cubicBezTo>
                  <a:pt x="156" y="246"/>
                  <a:pt x="130" y="263"/>
                  <a:pt x="127" y="263"/>
                </a:cubicBezTo>
                <a:cubicBezTo>
                  <a:pt x="124" y="263"/>
                  <a:pt x="116" y="251"/>
                  <a:pt x="107" y="251"/>
                </a:cubicBezTo>
                <a:cubicBezTo>
                  <a:pt x="103" y="251"/>
                  <a:pt x="97" y="256"/>
                  <a:pt x="97" y="260"/>
                </a:cubicBezTo>
                <a:lnTo>
                  <a:pt x="97" y="262"/>
                </a:lnTo>
                <a:cubicBezTo>
                  <a:pt x="97" y="268"/>
                  <a:pt x="118" y="288"/>
                  <a:pt x="123" y="291"/>
                </a:cubicBezTo>
                <a:lnTo>
                  <a:pt x="156" y="266"/>
                </a:lnTo>
                <a:lnTo>
                  <a:pt x="156" y="302"/>
                </a:lnTo>
                <a:lnTo>
                  <a:pt x="94" y="302"/>
                </a:lnTo>
                <a:lnTo>
                  <a:pt x="94" y="242"/>
                </a:lnTo>
                <a:close/>
                <a:moveTo>
                  <a:pt x="170" y="234"/>
                </a:moveTo>
                <a:cubicBezTo>
                  <a:pt x="168" y="226"/>
                  <a:pt x="162" y="222"/>
                  <a:pt x="152" y="222"/>
                </a:cubicBezTo>
                <a:lnTo>
                  <a:pt x="98" y="222"/>
                </a:lnTo>
                <a:cubicBezTo>
                  <a:pt x="87" y="222"/>
                  <a:pt x="78" y="229"/>
                  <a:pt x="78" y="239"/>
                </a:cubicBezTo>
                <a:lnTo>
                  <a:pt x="78" y="300"/>
                </a:lnTo>
                <a:cubicBezTo>
                  <a:pt x="78" y="309"/>
                  <a:pt x="86" y="317"/>
                  <a:pt x="95" y="317"/>
                </a:cubicBezTo>
                <a:lnTo>
                  <a:pt x="155" y="317"/>
                </a:lnTo>
                <a:cubicBezTo>
                  <a:pt x="179" y="317"/>
                  <a:pt x="172" y="279"/>
                  <a:pt x="171" y="255"/>
                </a:cubicBezTo>
                <a:lnTo>
                  <a:pt x="210" y="222"/>
                </a:lnTo>
                <a:cubicBezTo>
                  <a:pt x="210" y="222"/>
                  <a:pt x="207" y="221"/>
                  <a:pt x="207" y="221"/>
                </a:cubicBezTo>
                <a:cubicBezTo>
                  <a:pt x="192" y="221"/>
                  <a:pt x="180" y="234"/>
                  <a:pt x="170" y="234"/>
                </a:cubicBezTo>
                <a:close/>
                <a:moveTo>
                  <a:pt x="94" y="349"/>
                </a:moveTo>
                <a:lnTo>
                  <a:pt x="156" y="349"/>
                </a:lnTo>
                <a:lnTo>
                  <a:pt x="156" y="357"/>
                </a:lnTo>
                <a:lnTo>
                  <a:pt x="127" y="375"/>
                </a:lnTo>
                <a:lnTo>
                  <a:pt x="108" y="361"/>
                </a:lnTo>
                <a:cubicBezTo>
                  <a:pt x="103" y="364"/>
                  <a:pt x="97" y="365"/>
                  <a:pt x="97" y="372"/>
                </a:cubicBezTo>
                <a:cubicBezTo>
                  <a:pt x="97" y="377"/>
                  <a:pt x="118" y="401"/>
                  <a:pt x="123" y="401"/>
                </a:cubicBezTo>
                <a:cubicBezTo>
                  <a:pt x="130" y="401"/>
                  <a:pt x="148" y="380"/>
                  <a:pt x="156" y="378"/>
                </a:cubicBezTo>
                <a:lnTo>
                  <a:pt x="156" y="412"/>
                </a:lnTo>
                <a:lnTo>
                  <a:pt x="94" y="412"/>
                </a:lnTo>
                <a:lnTo>
                  <a:pt x="94" y="349"/>
                </a:lnTo>
                <a:close/>
                <a:moveTo>
                  <a:pt x="171" y="345"/>
                </a:moveTo>
                <a:cubicBezTo>
                  <a:pt x="169" y="340"/>
                  <a:pt x="165" y="334"/>
                  <a:pt x="156" y="334"/>
                </a:cubicBezTo>
                <a:lnTo>
                  <a:pt x="94" y="334"/>
                </a:lnTo>
                <a:cubicBezTo>
                  <a:pt x="86" y="334"/>
                  <a:pt x="78" y="341"/>
                  <a:pt x="78" y="349"/>
                </a:cubicBezTo>
                <a:lnTo>
                  <a:pt x="78" y="412"/>
                </a:lnTo>
                <a:cubicBezTo>
                  <a:pt x="78" y="420"/>
                  <a:pt x="86" y="427"/>
                  <a:pt x="94" y="427"/>
                </a:cubicBezTo>
                <a:lnTo>
                  <a:pt x="156" y="427"/>
                </a:lnTo>
                <a:cubicBezTo>
                  <a:pt x="179" y="427"/>
                  <a:pt x="172" y="388"/>
                  <a:pt x="171" y="365"/>
                </a:cubicBezTo>
                <a:lnTo>
                  <a:pt x="210" y="333"/>
                </a:lnTo>
                <a:lnTo>
                  <a:pt x="205" y="330"/>
                </a:lnTo>
                <a:lnTo>
                  <a:pt x="171" y="345"/>
                </a:lnTo>
                <a:close/>
                <a:moveTo>
                  <a:pt x="227" y="508"/>
                </a:moveTo>
                <a:cubicBezTo>
                  <a:pt x="227" y="512"/>
                  <a:pt x="228" y="513"/>
                  <a:pt x="232" y="513"/>
                </a:cubicBezTo>
                <a:lnTo>
                  <a:pt x="351" y="513"/>
                </a:lnTo>
                <a:cubicBezTo>
                  <a:pt x="355" y="513"/>
                  <a:pt x="356" y="512"/>
                  <a:pt x="356" y="508"/>
                </a:cubicBezTo>
                <a:lnTo>
                  <a:pt x="356" y="475"/>
                </a:lnTo>
                <a:cubicBezTo>
                  <a:pt x="356" y="471"/>
                  <a:pt x="355" y="470"/>
                  <a:pt x="351" y="470"/>
                </a:cubicBezTo>
                <a:lnTo>
                  <a:pt x="227" y="470"/>
                </a:lnTo>
                <a:lnTo>
                  <a:pt x="227" y="508"/>
                </a:lnTo>
                <a:close/>
                <a:moveTo>
                  <a:pt x="227" y="401"/>
                </a:moveTo>
                <a:lnTo>
                  <a:pt x="356" y="401"/>
                </a:lnTo>
                <a:lnTo>
                  <a:pt x="356" y="360"/>
                </a:lnTo>
                <a:lnTo>
                  <a:pt x="227" y="360"/>
                </a:lnTo>
                <a:lnTo>
                  <a:pt x="227" y="401"/>
                </a:lnTo>
                <a:close/>
                <a:moveTo>
                  <a:pt x="227" y="291"/>
                </a:moveTo>
                <a:lnTo>
                  <a:pt x="321" y="291"/>
                </a:lnTo>
                <a:lnTo>
                  <a:pt x="321" y="250"/>
                </a:lnTo>
                <a:lnTo>
                  <a:pt x="227" y="250"/>
                </a:lnTo>
                <a:lnTo>
                  <a:pt x="227" y="29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68571" tIns="34285" rIns="68571" bIns="34285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等腰三角形 14"/>
          <p:cNvSpPr>
            <a:spLocks noChangeAspect="1"/>
          </p:cNvSpPr>
          <p:nvPr/>
        </p:nvSpPr>
        <p:spPr>
          <a:xfrm rot="5400000">
            <a:off x="5375963" y="2135403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等腰三角形 16"/>
          <p:cNvSpPr>
            <a:spLocks noChangeAspect="1"/>
          </p:cNvSpPr>
          <p:nvPr/>
        </p:nvSpPr>
        <p:spPr>
          <a:xfrm rot="5400000">
            <a:off x="4789549" y="3038886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等腰三角形 17"/>
          <p:cNvSpPr>
            <a:spLocks noChangeAspect="1"/>
          </p:cNvSpPr>
          <p:nvPr/>
        </p:nvSpPr>
        <p:spPr>
          <a:xfrm rot="5400000">
            <a:off x="4189576" y="3962962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等腰三角形 20"/>
          <p:cNvSpPr>
            <a:spLocks noChangeAspect="1"/>
          </p:cNvSpPr>
          <p:nvPr/>
        </p:nvSpPr>
        <p:spPr>
          <a:xfrm rot="5400000">
            <a:off x="3587472" y="4867685"/>
            <a:ext cx="396000" cy="341380"/>
          </a:xfrm>
          <a:prstGeom prst="triangle">
            <a:avLst/>
          </a:prstGeom>
          <a:solidFill>
            <a:srgbClr val="2531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6061727" y="149405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5475314" y="291718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875343" y="381668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25" name="文本框 24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4273238" y="4745987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rPr>
              <a:t>工作规划</a:t>
            </a:r>
          </a:p>
        </p:txBody>
      </p:sp>
    </p:spTree>
    <p:extLst>
      <p:ext uri="{BB962C8B-B14F-4D97-AF65-F5344CB8AC3E}">
        <p14:creationId xmlns:p14="http://schemas.microsoft.com/office/powerpoint/2010/main" val="9080771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4" grpId="0" animBg="1"/>
      <p:bldP spid="13" grpId="0" animBg="1"/>
      <p:bldP spid="16" grpId="0" animBg="1"/>
      <p:bldP spid="12" grpId="0"/>
      <p:bldP spid="14" grpId="0" animBg="1"/>
      <p:bldP spid="15" grpId="0" animBg="1"/>
      <p:bldP spid="17" grpId="0" animBg="1"/>
      <p:bldP spid="18" grpId="0" animBg="1"/>
      <p:bldP spid="21" grpId="0" animBg="1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350777" y="2106834"/>
            <a:ext cx="37721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1.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工作回顾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F64691F-E9FA-4683-BA58-F8B04CA5ABBE}"/>
              </a:ext>
            </a:extLst>
          </p:cNvPr>
          <p:cNvGrpSpPr/>
          <p:nvPr/>
        </p:nvGrpSpPr>
        <p:grpSpPr>
          <a:xfrm>
            <a:off x="5695539" y="1964336"/>
            <a:ext cx="2453772" cy="1077218"/>
            <a:chOff x="5695539" y="1964336"/>
            <a:chExt cx="2453772" cy="1077218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F0C773D8-147A-422A-9BF4-9243F0DEF46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668229" y="2588330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1AA6F060-8CB2-44E3-802F-1DB3547F7C3F}"/>
                </a:ext>
              </a:extLst>
            </p:cNvPr>
            <p:cNvSpPr txBox="1"/>
            <p:nvPr/>
          </p:nvSpPr>
          <p:spPr>
            <a:xfrm>
              <a:off x="6323170" y="1964336"/>
              <a:ext cx="1826141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  </a:t>
              </a:r>
              <a:endPara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  <a:p>
              <a:pPr defTabSz="1218804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自我介绍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49876A5-FAAE-4629-B863-D011FE68A08C}"/>
              </a:ext>
            </a:extLst>
          </p:cNvPr>
          <p:cNvGrpSpPr/>
          <p:nvPr/>
        </p:nvGrpSpPr>
        <p:grpSpPr>
          <a:xfrm>
            <a:off x="5109125" y="3370115"/>
            <a:ext cx="2484596" cy="584775"/>
            <a:chOff x="5109125" y="3370115"/>
            <a:chExt cx="2484596" cy="584775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3E652E16-81D3-4F00-9A7A-EB413C16AE48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81815" y="3491813"/>
              <a:ext cx="396000" cy="341380"/>
            </a:xfrm>
            <a:prstGeom prst="triangle">
              <a:avLst/>
            </a:prstGeom>
            <a:solidFill>
              <a:srgbClr val="253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文本框 21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811657F8-CC52-4CC7-9280-B5F3855427B0}"/>
                </a:ext>
              </a:extLst>
            </p:cNvPr>
            <p:cNvSpPr txBox="1"/>
            <p:nvPr/>
          </p:nvSpPr>
          <p:spPr>
            <a:xfrm>
              <a:off x="5767580" y="3370115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岗位职责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FDB9B6D2-A973-44E3-B5BE-C56191EF4EBA}"/>
              </a:ext>
            </a:extLst>
          </p:cNvPr>
          <p:cNvGrpSpPr/>
          <p:nvPr/>
        </p:nvGrpSpPr>
        <p:grpSpPr>
          <a:xfrm>
            <a:off x="4509152" y="4355055"/>
            <a:ext cx="3424522" cy="584775"/>
            <a:chOff x="4509152" y="4355055"/>
            <a:chExt cx="3424522" cy="584775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8C5B40D4-4B9B-4CE0-BEE7-12040BCEBAE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481842" y="4415889"/>
              <a:ext cx="396000" cy="341380"/>
            </a:xfrm>
            <a:prstGeom prst="triangle">
              <a:avLst/>
            </a:prstGeom>
            <a:solidFill>
              <a:srgbClr val="EF00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文本框 22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  <a:extLst>
                <a:ext uri="{FF2B5EF4-FFF2-40B4-BE49-F238E27FC236}">
                  <a16:creationId xmlns:a16="http://schemas.microsoft.com/office/drawing/2014/main" id="{22C90166-9C9C-4621-B9F5-0FA7679711A4}"/>
                </a:ext>
              </a:extLst>
            </p:cNvPr>
            <p:cNvSpPr txBox="1"/>
            <p:nvPr/>
          </p:nvSpPr>
          <p:spPr>
            <a:xfrm>
              <a:off x="5286796" y="4355055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1218804">
                <a:defRPr/>
              </a:pPr>
              <a:r>
                <a:rPr lang="zh-CN" altLang="en-US" sz="3200" b="1" kern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工作完成情况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94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自我介绍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A0AB7-F11A-4D51-9EA8-1FDC53B8466D}"/>
              </a:ext>
            </a:extLst>
          </p:cNvPr>
          <p:cNvGrpSpPr/>
          <p:nvPr/>
        </p:nvGrpSpPr>
        <p:grpSpPr>
          <a:xfrm>
            <a:off x="1932357" y="1099687"/>
            <a:ext cx="4169990" cy="2249884"/>
            <a:chOff x="412696" y="2298848"/>
            <a:chExt cx="6531956" cy="3536832"/>
          </a:xfrm>
        </p:grpSpPr>
        <p:grpSp>
          <p:nvGrpSpPr>
            <p:cNvPr id="6" name="组合 5"/>
            <p:cNvGrpSpPr/>
            <p:nvPr/>
          </p:nvGrpSpPr>
          <p:grpSpPr>
            <a:xfrm>
              <a:off x="412696" y="2298848"/>
              <a:ext cx="890516" cy="1043797"/>
              <a:chOff x="1134150" y="2298848"/>
              <a:chExt cx="890516" cy="104379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78603" y="2298848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134150" y="2600998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姓名</a:t>
                </a: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457149" y="3518679"/>
              <a:ext cx="890516" cy="1043797"/>
              <a:chOff x="1178603" y="3518679"/>
              <a:chExt cx="890516" cy="104379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1178603" y="3518679"/>
                <a:ext cx="785004" cy="1043797"/>
              </a:xfrm>
              <a:prstGeom prst="rect">
                <a:avLst/>
              </a:prstGeom>
              <a:solidFill>
                <a:srgbClr val="25313D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1178603" y="377919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院校</a:t>
                </a: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18777" y="4791883"/>
              <a:ext cx="890516" cy="1043797"/>
              <a:chOff x="1140231" y="4791883"/>
              <a:chExt cx="890516" cy="1043797"/>
            </a:xfrm>
          </p:grpSpPr>
          <p:sp>
            <p:nvSpPr>
              <p:cNvPr id="13" name="矩形 12"/>
              <p:cNvSpPr/>
              <p:nvPr/>
            </p:nvSpPr>
            <p:spPr>
              <a:xfrm flipV="1">
                <a:off x="1178603" y="4791883"/>
                <a:ext cx="785004" cy="1043797"/>
              </a:xfrm>
              <a:prstGeom prst="rect">
                <a:avLst/>
              </a:prstGeom>
              <a:solidFill>
                <a:srgbClr val="EF002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1140231" y="5057845"/>
                <a:ext cx="890516" cy="467480"/>
              </a:xfrm>
              <a:prstGeom prst="rect">
                <a:avLst/>
              </a:prstGeom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专业</a:t>
                </a: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93911" y="2298849"/>
              <a:ext cx="4028536" cy="1777042"/>
              <a:chOff x="2015365" y="2298849"/>
              <a:chExt cx="4028536" cy="1777042"/>
            </a:xfrm>
            <a:solidFill>
              <a:srgbClr val="EF0023"/>
            </a:solidFill>
          </p:grpSpPr>
          <p:sp>
            <p:nvSpPr>
              <p:cNvPr id="28" name="任意多边形 27"/>
              <p:cNvSpPr/>
              <p:nvPr/>
            </p:nvSpPr>
            <p:spPr>
              <a:xfrm>
                <a:off x="2015365" y="2298849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" fmla="*/ 8626 w 4028536"/>
                  <a:gd name="connsiteY0" fmla="*/ 0 h 1777042"/>
                  <a:gd name="connsiteX1" fmla="*/ 2406770 w 4028536"/>
                  <a:gd name="connsiteY1" fmla="*/ 0 h 1777042"/>
                  <a:gd name="connsiteX2" fmla="*/ 4028536 w 4028536"/>
                  <a:gd name="connsiteY2" fmla="*/ 1777042 h 1777042"/>
                  <a:gd name="connsiteX3" fmla="*/ 2398143 w 4028536"/>
                  <a:gd name="connsiteY3" fmla="*/ 1052423 h 1777042"/>
                  <a:gd name="connsiteX4" fmla="*/ 0 w 4028536"/>
                  <a:gd name="connsiteY4" fmla="*/ 1043796 h 1777042"/>
                  <a:gd name="connsiteX5" fmla="*/ 8626 w 4028536"/>
                  <a:gd name="connsiteY5" fmla="*/ 0 h 1777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2205370" y="2592811"/>
                <a:ext cx="1083902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刘晓敏</a:t>
                </a: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1285285" y="3499812"/>
              <a:ext cx="3856007" cy="1061049"/>
              <a:chOff x="2006739" y="3499812"/>
              <a:chExt cx="3856007" cy="1061049"/>
            </a:xfrm>
            <a:solidFill>
              <a:srgbClr val="25313D"/>
            </a:solidFill>
          </p:grpSpPr>
          <p:sp>
            <p:nvSpPr>
              <p:cNvPr id="31" name="任意多边形 30"/>
              <p:cNvSpPr/>
              <p:nvPr/>
            </p:nvSpPr>
            <p:spPr>
              <a:xfrm>
                <a:off x="2006739" y="3499812"/>
                <a:ext cx="3856007" cy="1061049"/>
              </a:xfrm>
              <a:custGeom>
                <a:avLst/>
                <a:gdLst>
                  <a:gd name="connsiteX0" fmla="*/ 3856007 w 3856007"/>
                  <a:gd name="connsiteY0" fmla="*/ 577970 h 1061049"/>
                  <a:gd name="connsiteX1" fmla="*/ 2415396 w 3856007"/>
                  <a:gd name="connsiteY1" fmla="*/ 0 h 1061049"/>
                  <a:gd name="connsiteX2" fmla="*/ 0 w 3856007"/>
                  <a:gd name="connsiteY2" fmla="*/ 0 h 1061049"/>
                  <a:gd name="connsiteX3" fmla="*/ 0 w 3856007"/>
                  <a:gd name="connsiteY3" fmla="*/ 1061049 h 1061049"/>
                  <a:gd name="connsiteX4" fmla="*/ 2406769 w 3856007"/>
                  <a:gd name="connsiteY4" fmla="*/ 1061049 h 1061049"/>
                  <a:gd name="connsiteX5" fmla="*/ 3856007 w 3856007"/>
                  <a:gd name="connsiteY5" fmla="*/ 577970 h 1061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56007" h="1061049">
                    <a:moveTo>
                      <a:pt x="3856007" y="577970"/>
                    </a:moveTo>
                    <a:lnTo>
                      <a:pt x="2415396" y="0"/>
                    </a:lnTo>
                    <a:lnTo>
                      <a:pt x="0" y="0"/>
                    </a:lnTo>
                    <a:lnTo>
                      <a:pt x="0" y="1061049"/>
                    </a:lnTo>
                    <a:lnTo>
                      <a:pt x="2406769" y="1061049"/>
                    </a:lnTo>
                    <a:lnTo>
                      <a:pt x="3856007" y="577970"/>
                    </a:ln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2193278" y="3803645"/>
                <a:ext cx="1341973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济宁学院</a:t>
                </a:r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1293911" y="4058637"/>
              <a:ext cx="4028536" cy="1777042"/>
              <a:chOff x="2015365" y="4058637"/>
              <a:chExt cx="4028536" cy="1777042"/>
            </a:xfrm>
            <a:solidFill>
              <a:srgbClr val="EF0023"/>
            </a:solidFill>
          </p:grpSpPr>
          <p:sp>
            <p:nvSpPr>
              <p:cNvPr id="34" name="任意多边形 33"/>
              <p:cNvSpPr/>
              <p:nvPr/>
            </p:nvSpPr>
            <p:spPr>
              <a:xfrm flipV="1">
                <a:off x="2015365" y="4058637"/>
                <a:ext cx="4028536" cy="1777042"/>
              </a:xfrm>
              <a:custGeom>
                <a:avLst/>
                <a:gdLst>
                  <a:gd name="connsiteX0" fmla="*/ 17252 w 4037162"/>
                  <a:gd name="connsiteY0" fmla="*/ 0 h 1777042"/>
                  <a:gd name="connsiteX1" fmla="*/ 2415396 w 4037162"/>
                  <a:gd name="connsiteY1" fmla="*/ 0 h 1777042"/>
                  <a:gd name="connsiteX2" fmla="*/ 4037162 w 4037162"/>
                  <a:gd name="connsiteY2" fmla="*/ 1777042 h 1777042"/>
                  <a:gd name="connsiteX3" fmla="*/ 2406769 w 4037162"/>
                  <a:gd name="connsiteY3" fmla="*/ 1052423 h 1777042"/>
                  <a:gd name="connsiteX4" fmla="*/ 0 w 4037162"/>
                  <a:gd name="connsiteY4" fmla="*/ 1052423 h 1777042"/>
                  <a:gd name="connsiteX5" fmla="*/ 17252 w 4037162"/>
                  <a:gd name="connsiteY5" fmla="*/ 0 h 1777042"/>
                  <a:gd name="connsiteX0" fmla="*/ 8626 w 4028536"/>
                  <a:gd name="connsiteY0" fmla="*/ 0 h 1777042"/>
                  <a:gd name="connsiteX1" fmla="*/ 2406770 w 4028536"/>
                  <a:gd name="connsiteY1" fmla="*/ 0 h 1777042"/>
                  <a:gd name="connsiteX2" fmla="*/ 4028536 w 4028536"/>
                  <a:gd name="connsiteY2" fmla="*/ 1777042 h 1777042"/>
                  <a:gd name="connsiteX3" fmla="*/ 2398143 w 4028536"/>
                  <a:gd name="connsiteY3" fmla="*/ 1052423 h 1777042"/>
                  <a:gd name="connsiteX4" fmla="*/ 0 w 4028536"/>
                  <a:gd name="connsiteY4" fmla="*/ 1043796 h 1777042"/>
                  <a:gd name="connsiteX5" fmla="*/ 8626 w 4028536"/>
                  <a:gd name="connsiteY5" fmla="*/ 0 h 1777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28536" h="1777042">
                    <a:moveTo>
                      <a:pt x="8626" y="0"/>
                    </a:moveTo>
                    <a:lnTo>
                      <a:pt x="2406770" y="0"/>
                    </a:lnTo>
                    <a:lnTo>
                      <a:pt x="4028536" y="1777042"/>
                    </a:lnTo>
                    <a:lnTo>
                      <a:pt x="2398143" y="1052423"/>
                    </a:lnTo>
                    <a:lnTo>
                      <a:pt x="0" y="1043796"/>
                    </a:lnTo>
                    <a:cubicBezTo>
                      <a:pt x="2875" y="695864"/>
                      <a:pt x="5751" y="347932"/>
                      <a:pt x="8626" y="0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2192031" y="5016619"/>
                <a:ext cx="1858118" cy="467480"/>
              </a:xfrm>
              <a:prstGeom prst="rect">
                <a:avLst/>
              </a:prstGeom>
              <a:grp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药品生物技术</a:t>
                </a:r>
              </a:p>
            </p:txBody>
          </p:sp>
        </p:grp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C82F6CE-38BE-4106-97D1-80FDB8DA2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13252" y="2916223"/>
              <a:ext cx="1631400" cy="2284826"/>
            </a:xfrm>
            <a:prstGeom prst="rect">
              <a:avLst/>
            </a:prstGeom>
          </p:spPr>
        </p:pic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F76FCFED-31DE-4E80-8038-A5480E33B62B}"/>
              </a:ext>
            </a:extLst>
          </p:cNvPr>
          <p:cNvGrpSpPr/>
          <p:nvPr/>
        </p:nvGrpSpPr>
        <p:grpSpPr>
          <a:xfrm>
            <a:off x="1225605" y="2837841"/>
            <a:ext cx="9210186" cy="2725774"/>
            <a:chOff x="1424386" y="1956512"/>
            <a:chExt cx="9337775" cy="2881639"/>
          </a:xfrm>
        </p:grpSpPr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3D1866D3-A5E0-4389-8F5B-99B11D73C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3936" y="3231991"/>
              <a:ext cx="4848224" cy="166214"/>
            </a:xfrm>
            <a:custGeom>
              <a:avLst/>
              <a:gdLst>
                <a:gd name="T0" fmla="*/ 1950 w 1950"/>
                <a:gd name="T1" fmla="*/ 0 h 67"/>
                <a:gd name="T2" fmla="*/ 1882 w 1950"/>
                <a:gd name="T3" fmla="*/ 67 h 67"/>
                <a:gd name="T4" fmla="*/ 0 w 1950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0" h="67">
                  <a:moveTo>
                    <a:pt x="1950" y="0"/>
                  </a:moveTo>
                  <a:cubicBezTo>
                    <a:pt x="1950" y="37"/>
                    <a:pt x="1920" y="67"/>
                    <a:pt x="1882" y="67"/>
                  </a:cubicBezTo>
                  <a:cubicBezTo>
                    <a:pt x="0" y="67"/>
                    <a:pt x="0" y="67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127FE0D2-ED09-4F1F-8F2A-CC6E1452F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589" y="1956512"/>
              <a:ext cx="4384572" cy="167964"/>
            </a:xfrm>
            <a:custGeom>
              <a:avLst/>
              <a:gdLst>
                <a:gd name="T0" fmla="*/ 0 w 1763"/>
                <a:gd name="T1" fmla="*/ 0 h 67"/>
                <a:gd name="T2" fmla="*/ 1695 w 1763"/>
                <a:gd name="T3" fmla="*/ 0 h 67"/>
                <a:gd name="T4" fmla="*/ 1763 w 1763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63" h="67">
                  <a:moveTo>
                    <a:pt x="0" y="0"/>
                  </a:moveTo>
                  <a:cubicBezTo>
                    <a:pt x="1695" y="0"/>
                    <a:pt x="1695" y="0"/>
                    <a:pt x="1695" y="0"/>
                  </a:cubicBezTo>
                  <a:cubicBezTo>
                    <a:pt x="1733" y="0"/>
                    <a:pt x="1763" y="30"/>
                    <a:pt x="1763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6" name="Freeform 33">
              <a:extLst>
                <a:ext uri="{FF2B5EF4-FFF2-40B4-BE49-F238E27FC236}">
                  <a16:creationId xmlns:a16="http://schemas.microsoft.com/office/drawing/2014/main" id="{6C2318CF-BA12-499F-8D69-1835633BA2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386" y="4671937"/>
              <a:ext cx="8630924" cy="166214"/>
            </a:xfrm>
            <a:custGeom>
              <a:avLst/>
              <a:gdLst>
                <a:gd name="T0" fmla="*/ 0 w 3471"/>
                <a:gd name="T1" fmla="*/ 0 h 67"/>
                <a:gd name="T2" fmla="*/ 67 w 3471"/>
                <a:gd name="T3" fmla="*/ 67 h 67"/>
                <a:gd name="T4" fmla="*/ 3471 w 3471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71" h="67">
                  <a:moveTo>
                    <a:pt x="0" y="0"/>
                  </a:moveTo>
                  <a:cubicBezTo>
                    <a:pt x="0" y="37"/>
                    <a:pt x="30" y="67"/>
                    <a:pt x="67" y="67"/>
                  </a:cubicBezTo>
                  <a:cubicBezTo>
                    <a:pt x="3471" y="67"/>
                    <a:pt x="3471" y="67"/>
                    <a:pt x="3471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7" name="Freeform 34">
              <a:extLst>
                <a:ext uri="{FF2B5EF4-FFF2-40B4-BE49-F238E27FC236}">
                  <a16:creationId xmlns:a16="http://schemas.microsoft.com/office/drawing/2014/main" id="{1A1D56EB-935F-419F-8734-28A064AFD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386" y="3398207"/>
              <a:ext cx="4543788" cy="166214"/>
            </a:xfrm>
            <a:custGeom>
              <a:avLst/>
              <a:gdLst>
                <a:gd name="T0" fmla="*/ 1827 w 1827"/>
                <a:gd name="T1" fmla="*/ 0 h 67"/>
                <a:gd name="T2" fmla="*/ 67 w 1827"/>
                <a:gd name="T3" fmla="*/ 0 h 67"/>
                <a:gd name="T4" fmla="*/ 0 w 1827"/>
                <a:gd name="T5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7" h="67">
                  <a:moveTo>
                    <a:pt x="1827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8" name="Freeform 41">
              <a:extLst>
                <a:ext uri="{FF2B5EF4-FFF2-40B4-BE49-F238E27FC236}">
                  <a16:creationId xmlns:a16="http://schemas.microsoft.com/office/drawing/2014/main" id="{6981E27B-C73F-4225-8579-3171E2E50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62161" y="2124476"/>
              <a:ext cx="0" cy="1107515"/>
            </a:xfrm>
            <a:custGeom>
              <a:avLst/>
              <a:gdLst>
                <a:gd name="T0" fmla="*/ 0 h 633"/>
                <a:gd name="T1" fmla="*/ 325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5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9" name="Freeform 42">
              <a:extLst>
                <a:ext uri="{FF2B5EF4-FFF2-40B4-BE49-F238E27FC236}">
                  <a16:creationId xmlns:a16="http://schemas.microsoft.com/office/drawing/2014/main" id="{65FA8E53-F60E-4656-BE3A-374588818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386" y="3564421"/>
              <a:ext cx="0" cy="1107515"/>
            </a:xfrm>
            <a:custGeom>
              <a:avLst/>
              <a:gdLst>
                <a:gd name="T0" fmla="*/ 0 h 633"/>
                <a:gd name="T1" fmla="*/ 329 h 633"/>
                <a:gd name="T2" fmla="*/ 633 h 633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633">
                  <a:moveTo>
                    <a:pt x="0" y="0"/>
                  </a:moveTo>
                  <a:lnTo>
                    <a:pt x="0" y="329"/>
                  </a:lnTo>
                  <a:lnTo>
                    <a:pt x="0" y="633"/>
                  </a:lnTo>
                </a:path>
              </a:pathLst>
            </a:custGeom>
            <a:noFill/>
            <a:ln w="80963" cap="flat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972E87C9-F0DA-4E1C-B978-55E0EAD0AFC0}"/>
              </a:ext>
            </a:extLst>
          </p:cNvPr>
          <p:cNvGrpSpPr/>
          <p:nvPr/>
        </p:nvGrpSpPr>
        <p:grpSpPr>
          <a:xfrm>
            <a:off x="1037981" y="2667653"/>
            <a:ext cx="9577012" cy="3055073"/>
            <a:chOff x="1236762" y="1786325"/>
            <a:chExt cx="9709683" cy="3229768"/>
          </a:xfrm>
          <a:solidFill>
            <a:srgbClr val="BFBFBF"/>
          </a:solidFill>
        </p:grpSpPr>
        <p:sp>
          <p:nvSpPr>
            <p:cNvPr id="131" name="Chevron 35">
              <a:extLst>
                <a:ext uri="{FF2B5EF4-FFF2-40B4-BE49-F238E27FC236}">
                  <a16:creationId xmlns:a16="http://schemas.microsoft.com/office/drawing/2014/main" id="{FD4883A7-BF74-4AA9-9B8E-B4391FB321FB}"/>
                </a:ext>
              </a:extLst>
            </p:cNvPr>
            <p:cNvSpPr/>
            <p:nvPr/>
          </p:nvSpPr>
          <p:spPr>
            <a:xfrm>
              <a:off x="8759966" y="178632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2" name="Chevron 36">
              <a:extLst>
                <a:ext uri="{FF2B5EF4-FFF2-40B4-BE49-F238E27FC236}">
                  <a16:creationId xmlns:a16="http://schemas.microsoft.com/office/drawing/2014/main" id="{AA27A3DB-A6BD-4095-A191-2746E4EC1470}"/>
                </a:ext>
              </a:extLst>
            </p:cNvPr>
            <p:cNvSpPr/>
            <p:nvPr/>
          </p:nvSpPr>
          <p:spPr>
            <a:xfrm rot="5400000">
              <a:off x="10562964" y="250095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>
                <a:cs typeface="+mn-ea"/>
                <a:sym typeface="+mn-lt"/>
              </a:endParaRPr>
            </a:p>
          </p:txBody>
        </p:sp>
        <p:sp>
          <p:nvSpPr>
            <p:cNvPr id="133" name="Chevron 37">
              <a:extLst>
                <a:ext uri="{FF2B5EF4-FFF2-40B4-BE49-F238E27FC236}">
                  <a16:creationId xmlns:a16="http://schemas.microsoft.com/office/drawing/2014/main" id="{A80125F9-C6B3-427F-A14B-F7295CE1FB72}"/>
                </a:ext>
              </a:extLst>
            </p:cNvPr>
            <p:cNvSpPr/>
            <p:nvPr/>
          </p:nvSpPr>
          <p:spPr>
            <a:xfrm rot="10800000">
              <a:off x="5913935" y="3221535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4" name="Chevron 38">
              <a:extLst>
                <a:ext uri="{FF2B5EF4-FFF2-40B4-BE49-F238E27FC236}">
                  <a16:creationId xmlns:a16="http://schemas.microsoft.com/office/drawing/2014/main" id="{271D3D7C-BBA7-4A1B-8AC4-23473BE89811}"/>
                </a:ext>
              </a:extLst>
            </p:cNvPr>
            <p:cNvSpPr/>
            <p:nvPr/>
          </p:nvSpPr>
          <p:spPr>
            <a:xfrm rot="5400000">
              <a:off x="1221851" y="3949137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35" name="Chevron 40">
              <a:extLst>
                <a:ext uri="{FF2B5EF4-FFF2-40B4-BE49-F238E27FC236}">
                  <a16:creationId xmlns:a16="http://schemas.microsoft.com/office/drawing/2014/main" id="{E1167660-8553-4667-9547-8BDC21803AB2}"/>
                </a:ext>
              </a:extLst>
            </p:cNvPr>
            <p:cNvSpPr/>
            <p:nvPr/>
          </p:nvSpPr>
          <p:spPr>
            <a:xfrm rot="10800000" flipH="1">
              <a:off x="5913935" y="4647523"/>
              <a:ext cx="398392" cy="368570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425E9EE-2E38-49A5-90C3-0FB531575369}"/>
              </a:ext>
            </a:extLst>
          </p:cNvPr>
          <p:cNvGrpSpPr/>
          <p:nvPr/>
        </p:nvGrpSpPr>
        <p:grpSpPr>
          <a:xfrm>
            <a:off x="1699559" y="3845627"/>
            <a:ext cx="2809670" cy="873435"/>
            <a:chOff x="1898340" y="2964299"/>
            <a:chExt cx="2848593" cy="923380"/>
          </a:xfrm>
        </p:grpSpPr>
        <p:sp>
          <p:nvSpPr>
            <p:cNvPr id="137" name="Freeform 36">
              <a:extLst>
                <a:ext uri="{FF2B5EF4-FFF2-40B4-BE49-F238E27FC236}">
                  <a16:creationId xmlns:a16="http://schemas.microsoft.com/office/drawing/2014/main" id="{300E8DEB-53B0-4A1F-8A25-2ECAD99D1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340" y="303910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8" name="Freeform 37">
              <a:extLst>
                <a:ext uri="{FF2B5EF4-FFF2-40B4-BE49-F238E27FC236}">
                  <a16:creationId xmlns:a16="http://schemas.microsoft.com/office/drawing/2014/main" id="{04DF339F-D915-4F6C-B6FF-60EF5B9FB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53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9" name="TextBox 21">
              <a:extLst>
                <a:ext uri="{FF2B5EF4-FFF2-40B4-BE49-F238E27FC236}">
                  <a16:creationId xmlns:a16="http://schemas.microsoft.com/office/drawing/2014/main" id="{4B512BF0-7593-4CD5-BEC3-919A3FF981BE}"/>
                </a:ext>
              </a:extLst>
            </p:cNvPr>
            <p:cNvSpPr txBox="1"/>
            <p:nvPr/>
          </p:nvSpPr>
          <p:spPr>
            <a:xfrm>
              <a:off x="2024524" y="318656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19.6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70B34F0F-26B1-44C7-991B-A2C2C18EC5A9}"/>
                </a:ext>
              </a:extLst>
            </p:cNvPr>
            <p:cNvSpPr txBox="1"/>
            <p:nvPr/>
          </p:nvSpPr>
          <p:spPr>
            <a:xfrm>
              <a:off x="2795883" y="3108601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车间实习</a:t>
              </a:r>
            </a:p>
          </p:txBody>
        </p:sp>
      </p:grp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DC1FD02A-A3D7-4115-95F0-EE8347015B34}"/>
              </a:ext>
            </a:extLst>
          </p:cNvPr>
          <p:cNvGrpSpPr/>
          <p:nvPr/>
        </p:nvGrpSpPr>
        <p:grpSpPr>
          <a:xfrm>
            <a:off x="7232084" y="3845627"/>
            <a:ext cx="2809823" cy="872862"/>
            <a:chOff x="7430866" y="2964299"/>
            <a:chExt cx="2848748" cy="922774"/>
          </a:xfrm>
        </p:grpSpPr>
        <p:sp>
          <p:nvSpPr>
            <p:cNvPr id="142" name="Freeform 36">
              <a:extLst>
                <a:ext uri="{FF2B5EF4-FFF2-40B4-BE49-F238E27FC236}">
                  <a16:creationId xmlns:a16="http://schemas.microsoft.com/office/drawing/2014/main" id="{1BBCCAEA-74BD-4105-AA72-44F55E4FA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1217" y="3038503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171F2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3" name="Freeform 36">
              <a:extLst>
                <a:ext uri="{FF2B5EF4-FFF2-40B4-BE49-F238E27FC236}">
                  <a16:creationId xmlns:a16="http://schemas.microsoft.com/office/drawing/2014/main" id="{8EB90C7C-5829-4D40-9B16-0F1C4EC85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866" y="2964299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4" name="TextBox 17">
              <a:extLst>
                <a:ext uri="{FF2B5EF4-FFF2-40B4-BE49-F238E27FC236}">
                  <a16:creationId xmlns:a16="http://schemas.microsoft.com/office/drawing/2014/main" id="{C8D5C524-17B5-4B0E-8BA6-960C240C1C1B}"/>
                </a:ext>
              </a:extLst>
            </p:cNvPr>
            <p:cNvSpPr txBox="1"/>
            <p:nvPr/>
          </p:nvSpPr>
          <p:spPr>
            <a:xfrm>
              <a:off x="7487081" y="3154829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19.5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4F3682C2-5935-46B9-A229-86A402359C48}"/>
                </a:ext>
              </a:extLst>
            </p:cNvPr>
            <p:cNvSpPr txBox="1"/>
            <p:nvPr/>
          </p:nvSpPr>
          <p:spPr>
            <a:xfrm>
              <a:off x="8258440" y="3083335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毕业入职</a:t>
              </a:r>
            </a:p>
          </p:txBody>
        </p: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FD27E0F7-3838-4405-8C49-B8AF17DFB83D}"/>
              </a:ext>
            </a:extLst>
          </p:cNvPr>
          <p:cNvGrpSpPr/>
          <p:nvPr/>
        </p:nvGrpSpPr>
        <p:grpSpPr>
          <a:xfrm>
            <a:off x="7230936" y="5292570"/>
            <a:ext cx="2810609" cy="885641"/>
            <a:chOff x="7429718" y="4411242"/>
            <a:chExt cx="2849545" cy="936284"/>
          </a:xfrm>
        </p:grpSpPr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040B46DC-6F42-49C7-AAD0-CFD24A1F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718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B98D6D72-2D10-4F92-BB58-BC4C1A13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3086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9" name="TextBox 25">
              <a:extLst>
                <a:ext uri="{FF2B5EF4-FFF2-40B4-BE49-F238E27FC236}">
                  <a16:creationId xmlns:a16="http://schemas.microsoft.com/office/drawing/2014/main" id="{7DB253CD-E7E5-4C3A-ADC6-4302C583A330}"/>
                </a:ext>
              </a:extLst>
            </p:cNvPr>
            <p:cNvSpPr txBox="1"/>
            <p:nvPr/>
          </p:nvSpPr>
          <p:spPr>
            <a:xfrm>
              <a:off x="7509806" y="4609891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20.9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8385EE2-3C6C-4A5D-84AF-A8B643B6641F}"/>
                </a:ext>
              </a:extLst>
            </p:cNvPr>
            <p:cNvSpPr txBox="1"/>
            <p:nvPr/>
          </p:nvSpPr>
          <p:spPr>
            <a:xfrm>
              <a:off x="8225302" y="4558598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专职京东</a:t>
              </a:r>
            </a:p>
          </p:txBody>
        </p: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4F44FDF0-769F-457E-B0A0-7E73043AC30B}"/>
              </a:ext>
            </a:extLst>
          </p:cNvPr>
          <p:cNvGrpSpPr/>
          <p:nvPr/>
        </p:nvGrpSpPr>
        <p:grpSpPr>
          <a:xfrm>
            <a:off x="1694681" y="5292570"/>
            <a:ext cx="2814481" cy="885641"/>
            <a:chOff x="1893463" y="4411242"/>
            <a:chExt cx="2853470" cy="936284"/>
          </a:xfrm>
        </p:grpSpPr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BDA4171C-9E68-4D04-8377-2DA5F57F0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463" y="4498956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B0001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3" name="Freeform 39">
              <a:extLst>
                <a:ext uri="{FF2B5EF4-FFF2-40B4-BE49-F238E27FC236}">
                  <a16:creationId xmlns:a16="http://schemas.microsoft.com/office/drawing/2014/main" id="{64D60E63-F0D7-41FE-9ABA-6328D4C6E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8536" y="4411242"/>
              <a:ext cx="2848397" cy="848570"/>
            </a:xfrm>
            <a:custGeom>
              <a:avLst/>
              <a:gdLst>
                <a:gd name="T0" fmla="*/ 1146 w 1146"/>
                <a:gd name="T1" fmla="*/ 270 h 341"/>
                <a:gd name="T2" fmla="*/ 1075 w 1146"/>
                <a:gd name="T3" fmla="*/ 341 h 341"/>
                <a:gd name="T4" fmla="*/ 71 w 1146"/>
                <a:gd name="T5" fmla="*/ 341 h 341"/>
                <a:gd name="T6" fmla="*/ 0 w 1146"/>
                <a:gd name="T7" fmla="*/ 270 h 341"/>
                <a:gd name="T8" fmla="*/ 0 w 1146"/>
                <a:gd name="T9" fmla="*/ 71 h 341"/>
                <a:gd name="T10" fmla="*/ 71 w 1146"/>
                <a:gd name="T11" fmla="*/ 0 h 341"/>
                <a:gd name="T12" fmla="*/ 1075 w 1146"/>
                <a:gd name="T13" fmla="*/ 0 h 341"/>
                <a:gd name="T14" fmla="*/ 1146 w 1146"/>
                <a:gd name="T15" fmla="*/ 71 h 341"/>
                <a:gd name="T16" fmla="*/ 1146 w 1146"/>
                <a:gd name="T17" fmla="*/ 27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6" h="341">
                  <a:moveTo>
                    <a:pt x="1146" y="270"/>
                  </a:moveTo>
                  <a:cubicBezTo>
                    <a:pt x="1146" y="309"/>
                    <a:pt x="1114" y="341"/>
                    <a:pt x="1075" y="341"/>
                  </a:cubicBezTo>
                  <a:cubicBezTo>
                    <a:pt x="71" y="341"/>
                    <a:pt x="71" y="341"/>
                    <a:pt x="71" y="341"/>
                  </a:cubicBezTo>
                  <a:cubicBezTo>
                    <a:pt x="32" y="341"/>
                    <a:pt x="0" y="309"/>
                    <a:pt x="0" y="27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075" y="0"/>
                    <a:pt x="1075" y="0"/>
                    <a:pt x="1075" y="0"/>
                  </a:cubicBezTo>
                  <a:cubicBezTo>
                    <a:pt x="1114" y="0"/>
                    <a:pt x="1146" y="32"/>
                    <a:pt x="1146" y="71"/>
                  </a:cubicBezTo>
                  <a:lnTo>
                    <a:pt x="1146" y="27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54" name="TextBox 29">
              <a:extLst>
                <a:ext uri="{FF2B5EF4-FFF2-40B4-BE49-F238E27FC236}">
                  <a16:creationId xmlns:a16="http://schemas.microsoft.com/office/drawing/2014/main" id="{53095F9C-F8AC-4BC4-A95F-0FEB43CFE451}"/>
                </a:ext>
              </a:extLst>
            </p:cNvPr>
            <p:cNvSpPr txBox="1"/>
            <p:nvPr/>
          </p:nvSpPr>
          <p:spPr>
            <a:xfrm>
              <a:off x="1986373" y="4605157"/>
              <a:ext cx="7154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  <a:sym typeface="+mn-lt"/>
                </a:rPr>
                <a:t>20.4</a:t>
              </a:r>
              <a:endParaRPr lang="id-ID" altLang="zh-CN" sz="2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ea"/>
                <a:sym typeface="+mn-lt"/>
              </a:endParaRP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A7203570-4A27-4380-9698-F9665237AF10}"/>
                </a:ext>
              </a:extLst>
            </p:cNvPr>
            <p:cNvSpPr txBox="1"/>
            <p:nvPr/>
          </p:nvSpPr>
          <p:spPr>
            <a:xfrm>
              <a:off x="2780809" y="4523353"/>
              <a:ext cx="1627369" cy="52322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FFFFFF"/>
                  </a:solidFill>
                  <a:latin typeface="华文彩云" panose="02010800040101010101" pitchFamily="2" charset="-122"/>
                  <a:ea typeface="华文彩云" panose="02010800040101010101" pitchFamily="2" charset="-122"/>
                  <a:cs typeface="+mn-ea"/>
                  <a:sym typeface="+mn-lt"/>
                </a:rPr>
                <a:t>调回部门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334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" name="任意多边形 5"/>
          <p:cNvSpPr/>
          <p:nvPr/>
        </p:nvSpPr>
        <p:spPr>
          <a:xfrm>
            <a:off x="3295650" y="2133600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任意多边形 6"/>
          <p:cNvSpPr/>
          <p:nvPr/>
        </p:nvSpPr>
        <p:spPr>
          <a:xfrm flipV="1">
            <a:off x="3871469" y="4695823"/>
            <a:ext cx="1329745" cy="1238252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任意多边形 7"/>
          <p:cNvSpPr/>
          <p:nvPr/>
        </p:nvSpPr>
        <p:spPr>
          <a:xfrm flipH="1">
            <a:off x="7154884" y="1737842"/>
            <a:ext cx="904875" cy="838200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任意多边形 8"/>
          <p:cNvSpPr/>
          <p:nvPr/>
        </p:nvSpPr>
        <p:spPr>
          <a:xfrm flipH="1" flipV="1">
            <a:off x="6202944" y="4918221"/>
            <a:ext cx="2074280" cy="1015854"/>
          </a:xfrm>
          <a:custGeom>
            <a:avLst/>
            <a:gdLst>
              <a:gd name="connsiteX0" fmla="*/ 904875 w 904875"/>
              <a:gd name="connsiteY0" fmla="*/ 838200 h 838200"/>
              <a:gd name="connsiteX1" fmla="*/ 590550 w 904875"/>
              <a:gd name="connsiteY1" fmla="*/ 0 h 838200"/>
              <a:gd name="connsiteX2" fmla="*/ 0 w 904875"/>
              <a:gd name="connsiteY2" fmla="*/ 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4875" h="838200">
                <a:moveTo>
                  <a:pt x="904875" y="838200"/>
                </a:moveTo>
                <a:lnTo>
                  <a:pt x="590550" y="0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上箭头 9"/>
          <p:cNvSpPr/>
          <p:nvPr/>
        </p:nvSpPr>
        <p:spPr>
          <a:xfrm rot="5400000">
            <a:off x="5549661" y="-210732"/>
            <a:ext cx="1724027" cy="7943853"/>
          </a:xfrm>
          <a:prstGeom prst="upArrow">
            <a:avLst>
              <a:gd name="adj1" fmla="val 50000"/>
              <a:gd name="adj2" fmla="val 80909"/>
            </a:avLst>
          </a:prstGeom>
          <a:gradFill>
            <a:gsLst>
              <a:gs pos="0">
                <a:srgbClr val="E2DDE1"/>
              </a:gs>
              <a:gs pos="76000">
                <a:schemeClr val="bg1">
                  <a:lumMod val="95000"/>
                </a:schemeClr>
              </a:gs>
            </a:gsLst>
            <a:lin ang="7800000" scaled="0"/>
          </a:gradFill>
          <a:ln w="15875"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86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5064" y="3531579"/>
            <a:ext cx="5428554" cy="404247"/>
            <a:chOff x="3205064" y="3531579"/>
            <a:chExt cx="5428554" cy="404247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V="1">
              <a:off x="3205065" y="3822723"/>
              <a:ext cx="5428553" cy="113103"/>
            </a:xfrm>
            <a:prstGeom prst="rect">
              <a:avLst/>
            </a:prstGeom>
            <a:effectLst/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screen">
              <a:biLevel thresh="7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V="1">
              <a:off x="3205064" y="3531579"/>
              <a:ext cx="5428553" cy="113103"/>
            </a:xfrm>
            <a:prstGeom prst="rect">
              <a:avLst/>
            </a:prstGeom>
            <a:effectLst/>
          </p:spPr>
        </p:pic>
      </p:grpSp>
      <p:grpSp>
        <p:nvGrpSpPr>
          <p:cNvPr id="14" name="组合 13"/>
          <p:cNvGrpSpPr/>
          <p:nvPr/>
        </p:nvGrpSpPr>
        <p:grpSpPr>
          <a:xfrm>
            <a:off x="3607477" y="2943223"/>
            <a:ext cx="1219201" cy="704851"/>
            <a:chOff x="3607477" y="2943223"/>
            <a:chExt cx="1219201" cy="704851"/>
          </a:xfrm>
        </p:grpSpPr>
        <p:sp>
          <p:nvSpPr>
            <p:cNvPr id="17" name="平行四边形 16"/>
            <p:cNvSpPr/>
            <p:nvPr/>
          </p:nvSpPr>
          <p:spPr>
            <a:xfrm flipH="1">
              <a:off x="3607477" y="29432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88433" y="313492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626654" y="2705099"/>
            <a:ext cx="1292688" cy="942975"/>
            <a:chOff x="4626654" y="2705099"/>
            <a:chExt cx="1292688" cy="942975"/>
          </a:xfrm>
        </p:grpSpPr>
        <p:sp>
          <p:nvSpPr>
            <p:cNvPr id="21" name="平行四边形 20"/>
            <p:cNvSpPr/>
            <p:nvPr/>
          </p:nvSpPr>
          <p:spPr>
            <a:xfrm flipH="1">
              <a:off x="4626654" y="2705099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874284" y="3145860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5655354" y="2457449"/>
            <a:ext cx="1375705" cy="1190625"/>
            <a:chOff x="5655354" y="2457449"/>
            <a:chExt cx="1375705" cy="1190625"/>
          </a:xfrm>
        </p:grpSpPr>
        <p:sp>
          <p:nvSpPr>
            <p:cNvPr id="24" name="平行四边形 23"/>
            <p:cNvSpPr/>
            <p:nvPr/>
          </p:nvSpPr>
          <p:spPr>
            <a:xfrm flipH="1">
              <a:off x="5655354" y="2457449"/>
              <a:ext cx="1375705" cy="1190625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023957" y="3126564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674527" y="2219325"/>
            <a:ext cx="1495426" cy="1427182"/>
            <a:chOff x="6674527" y="2219325"/>
            <a:chExt cx="1495426" cy="1427182"/>
          </a:xfrm>
        </p:grpSpPr>
        <p:sp>
          <p:nvSpPr>
            <p:cNvPr id="27" name="平行四边形 26"/>
            <p:cNvSpPr/>
            <p:nvPr/>
          </p:nvSpPr>
          <p:spPr>
            <a:xfrm flipH="1">
              <a:off x="6674527" y="2219325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066011" y="3106172"/>
              <a:ext cx="89051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3588427" y="3819523"/>
            <a:ext cx="1219201" cy="704851"/>
            <a:chOff x="3588427" y="3819523"/>
            <a:chExt cx="1219201" cy="704851"/>
          </a:xfrm>
        </p:grpSpPr>
        <p:sp>
          <p:nvSpPr>
            <p:cNvPr id="30" name="平行四边形 29"/>
            <p:cNvSpPr/>
            <p:nvPr/>
          </p:nvSpPr>
          <p:spPr>
            <a:xfrm flipH="1" flipV="1">
              <a:off x="3588427" y="3819523"/>
              <a:ext cx="1219201" cy="70485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1" name="Freeform 14"/>
            <p:cNvSpPr>
              <a:spLocks noChangeAspect="1" noEditPoints="1"/>
            </p:cNvSpPr>
            <p:nvPr/>
          </p:nvSpPr>
          <p:spPr bwMode="auto">
            <a:xfrm>
              <a:off x="4048428" y="3996444"/>
              <a:ext cx="303347" cy="302125"/>
            </a:xfrm>
            <a:custGeom>
              <a:avLst/>
              <a:gdLst>
                <a:gd name="T0" fmla="*/ 359 w 605"/>
                <a:gd name="T1" fmla="*/ 39 h 602"/>
                <a:gd name="T2" fmla="*/ 462 w 605"/>
                <a:gd name="T3" fmla="*/ 85 h 602"/>
                <a:gd name="T4" fmla="*/ 537 w 605"/>
                <a:gd name="T5" fmla="*/ 168 h 602"/>
                <a:gd name="T6" fmla="*/ 572 w 605"/>
                <a:gd name="T7" fmla="*/ 275 h 602"/>
                <a:gd name="T8" fmla="*/ 560 w 605"/>
                <a:gd name="T9" fmla="*/ 387 h 602"/>
                <a:gd name="T10" fmla="*/ 504 w 605"/>
                <a:gd name="T11" fmla="*/ 484 h 602"/>
                <a:gd name="T12" fmla="*/ 413 w 605"/>
                <a:gd name="T13" fmla="*/ 551 h 602"/>
                <a:gd name="T14" fmla="*/ 303 w 605"/>
                <a:gd name="T15" fmla="*/ 574 h 602"/>
                <a:gd name="T16" fmla="*/ 193 w 605"/>
                <a:gd name="T17" fmla="*/ 551 h 602"/>
                <a:gd name="T18" fmla="*/ 102 w 605"/>
                <a:gd name="T19" fmla="*/ 484 h 602"/>
                <a:gd name="T20" fmla="*/ 46 w 605"/>
                <a:gd name="T21" fmla="*/ 387 h 602"/>
                <a:gd name="T22" fmla="*/ 34 w 605"/>
                <a:gd name="T23" fmla="*/ 275 h 602"/>
                <a:gd name="T24" fmla="*/ 69 w 605"/>
                <a:gd name="T25" fmla="*/ 168 h 602"/>
                <a:gd name="T26" fmla="*/ 144 w 605"/>
                <a:gd name="T27" fmla="*/ 85 h 602"/>
                <a:gd name="T28" fmla="*/ 247 w 605"/>
                <a:gd name="T29" fmla="*/ 39 h 602"/>
                <a:gd name="T30" fmla="*/ 359 w 605"/>
                <a:gd name="T31" fmla="*/ 39 h 602"/>
                <a:gd name="T32" fmla="*/ 376 w 605"/>
                <a:gd name="T33" fmla="*/ 379 h 602"/>
                <a:gd name="T34" fmla="*/ 376 w 605"/>
                <a:gd name="T35" fmla="*/ 379 h 602"/>
                <a:gd name="T36" fmla="*/ 412 w 605"/>
                <a:gd name="T37" fmla="*/ 419 h 602"/>
                <a:gd name="T38" fmla="*/ 397 w 605"/>
                <a:gd name="T39" fmla="*/ 332 h 602"/>
                <a:gd name="T40" fmla="*/ 376 w 605"/>
                <a:gd name="T41" fmla="*/ 379 h 602"/>
                <a:gd name="T42" fmla="*/ 186 w 605"/>
                <a:gd name="T43" fmla="*/ 222 h 602"/>
                <a:gd name="T44" fmla="*/ 186 w 605"/>
                <a:gd name="T45" fmla="*/ 222 h 602"/>
                <a:gd name="T46" fmla="*/ 221 w 605"/>
                <a:gd name="T47" fmla="*/ 261 h 602"/>
                <a:gd name="T48" fmla="*/ 207 w 605"/>
                <a:gd name="T49" fmla="*/ 175 h 602"/>
                <a:gd name="T50" fmla="*/ 186 w 605"/>
                <a:gd name="T51" fmla="*/ 222 h 602"/>
                <a:gd name="T52" fmla="*/ 141 w 605"/>
                <a:gd name="T53" fmla="*/ 222 h 602"/>
                <a:gd name="T54" fmla="*/ 141 w 605"/>
                <a:gd name="T55" fmla="*/ 222 h 602"/>
                <a:gd name="T56" fmla="*/ 256 w 605"/>
                <a:gd name="T57" fmla="*/ 162 h 602"/>
                <a:gd name="T58" fmla="*/ 208 w 605"/>
                <a:gd name="T59" fmla="*/ 301 h 602"/>
                <a:gd name="T60" fmla="*/ 141 w 605"/>
                <a:gd name="T61" fmla="*/ 222 h 602"/>
                <a:gd name="T62" fmla="*/ 244 w 605"/>
                <a:gd name="T63" fmla="*/ 460 h 602"/>
                <a:gd name="T64" fmla="*/ 244 w 605"/>
                <a:gd name="T65" fmla="*/ 460 h 602"/>
                <a:gd name="T66" fmla="*/ 201 w 605"/>
                <a:gd name="T67" fmla="*/ 460 h 602"/>
                <a:gd name="T68" fmla="*/ 362 w 605"/>
                <a:gd name="T69" fmla="*/ 141 h 602"/>
                <a:gd name="T70" fmla="*/ 404 w 605"/>
                <a:gd name="T71" fmla="*/ 141 h 602"/>
                <a:gd name="T72" fmla="*/ 244 w 605"/>
                <a:gd name="T73" fmla="*/ 460 h 602"/>
                <a:gd name="T74" fmla="*/ 331 w 605"/>
                <a:gd name="T75" fmla="*/ 379 h 602"/>
                <a:gd name="T76" fmla="*/ 331 w 605"/>
                <a:gd name="T77" fmla="*/ 379 h 602"/>
                <a:gd name="T78" fmla="*/ 446 w 605"/>
                <a:gd name="T79" fmla="*/ 319 h 602"/>
                <a:gd name="T80" fmla="*/ 398 w 605"/>
                <a:gd name="T81" fmla="*/ 459 h 602"/>
                <a:gd name="T82" fmla="*/ 331 w 605"/>
                <a:gd name="T83" fmla="*/ 379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05" h="602">
                  <a:moveTo>
                    <a:pt x="359" y="39"/>
                  </a:moveTo>
                  <a:cubicBezTo>
                    <a:pt x="435" y="31"/>
                    <a:pt x="417" y="22"/>
                    <a:pt x="462" y="85"/>
                  </a:cubicBezTo>
                  <a:cubicBezTo>
                    <a:pt x="535" y="108"/>
                    <a:pt x="521" y="93"/>
                    <a:pt x="537" y="168"/>
                  </a:cubicBezTo>
                  <a:cubicBezTo>
                    <a:pt x="594" y="219"/>
                    <a:pt x="588" y="200"/>
                    <a:pt x="572" y="275"/>
                  </a:cubicBezTo>
                  <a:cubicBezTo>
                    <a:pt x="603" y="345"/>
                    <a:pt x="605" y="325"/>
                    <a:pt x="560" y="387"/>
                  </a:cubicBezTo>
                  <a:cubicBezTo>
                    <a:pt x="560" y="464"/>
                    <a:pt x="570" y="446"/>
                    <a:pt x="504" y="484"/>
                  </a:cubicBezTo>
                  <a:cubicBezTo>
                    <a:pt x="473" y="555"/>
                    <a:pt x="489" y="543"/>
                    <a:pt x="413" y="551"/>
                  </a:cubicBezTo>
                  <a:cubicBezTo>
                    <a:pt x="356" y="602"/>
                    <a:pt x="376" y="598"/>
                    <a:pt x="303" y="574"/>
                  </a:cubicBezTo>
                  <a:cubicBezTo>
                    <a:pt x="230" y="598"/>
                    <a:pt x="250" y="602"/>
                    <a:pt x="193" y="551"/>
                  </a:cubicBezTo>
                  <a:cubicBezTo>
                    <a:pt x="116" y="543"/>
                    <a:pt x="133" y="555"/>
                    <a:pt x="102" y="484"/>
                  </a:cubicBezTo>
                  <a:cubicBezTo>
                    <a:pt x="35" y="446"/>
                    <a:pt x="45" y="464"/>
                    <a:pt x="46" y="387"/>
                  </a:cubicBezTo>
                  <a:cubicBezTo>
                    <a:pt x="0" y="325"/>
                    <a:pt x="2" y="345"/>
                    <a:pt x="34" y="275"/>
                  </a:cubicBezTo>
                  <a:cubicBezTo>
                    <a:pt x="18" y="200"/>
                    <a:pt x="11" y="219"/>
                    <a:pt x="69" y="168"/>
                  </a:cubicBezTo>
                  <a:cubicBezTo>
                    <a:pt x="84" y="93"/>
                    <a:pt x="71" y="108"/>
                    <a:pt x="144" y="85"/>
                  </a:cubicBezTo>
                  <a:cubicBezTo>
                    <a:pt x="189" y="22"/>
                    <a:pt x="170" y="31"/>
                    <a:pt x="247" y="39"/>
                  </a:cubicBezTo>
                  <a:cubicBezTo>
                    <a:pt x="313" y="0"/>
                    <a:pt x="293" y="0"/>
                    <a:pt x="359" y="39"/>
                  </a:cubicBezTo>
                  <a:close/>
                  <a:moveTo>
                    <a:pt x="376" y="379"/>
                  </a:moveTo>
                  <a:lnTo>
                    <a:pt x="376" y="379"/>
                  </a:lnTo>
                  <a:cubicBezTo>
                    <a:pt x="376" y="443"/>
                    <a:pt x="406" y="427"/>
                    <a:pt x="412" y="419"/>
                  </a:cubicBezTo>
                  <a:cubicBezTo>
                    <a:pt x="418" y="409"/>
                    <a:pt x="429" y="332"/>
                    <a:pt x="397" y="332"/>
                  </a:cubicBezTo>
                  <a:cubicBezTo>
                    <a:pt x="378" y="332"/>
                    <a:pt x="376" y="356"/>
                    <a:pt x="376" y="379"/>
                  </a:cubicBezTo>
                  <a:close/>
                  <a:moveTo>
                    <a:pt x="186" y="222"/>
                  </a:moveTo>
                  <a:lnTo>
                    <a:pt x="186" y="222"/>
                  </a:lnTo>
                  <a:cubicBezTo>
                    <a:pt x="186" y="286"/>
                    <a:pt x="217" y="268"/>
                    <a:pt x="221" y="261"/>
                  </a:cubicBezTo>
                  <a:cubicBezTo>
                    <a:pt x="228" y="251"/>
                    <a:pt x="238" y="175"/>
                    <a:pt x="207" y="175"/>
                  </a:cubicBezTo>
                  <a:cubicBezTo>
                    <a:pt x="188" y="175"/>
                    <a:pt x="186" y="199"/>
                    <a:pt x="186" y="222"/>
                  </a:cubicBezTo>
                  <a:close/>
                  <a:moveTo>
                    <a:pt x="141" y="222"/>
                  </a:moveTo>
                  <a:lnTo>
                    <a:pt x="141" y="222"/>
                  </a:lnTo>
                  <a:cubicBezTo>
                    <a:pt x="141" y="124"/>
                    <a:pt x="229" y="132"/>
                    <a:pt x="256" y="162"/>
                  </a:cubicBezTo>
                  <a:cubicBezTo>
                    <a:pt x="282" y="190"/>
                    <a:pt x="291" y="301"/>
                    <a:pt x="208" y="301"/>
                  </a:cubicBezTo>
                  <a:cubicBezTo>
                    <a:pt x="160" y="301"/>
                    <a:pt x="141" y="269"/>
                    <a:pt x="141" y="222"/>
                  </a:cubicBezTo>
                  <a:close/>
                  <a:moveTo>
                    <a:pt x="244" y="460"/>
                  </a:moveTo>
                  <a:lnTo>
                    <a:pt x="244" y="460"/>
                  </a:lnTo>
                  <a:cubicBezTo>
                    <a:pt x="230" y="460"/>
                    <a:pt x="216" y="460"/>
                    <a:pt x="201" y="460"/>
                  </a:cubicBezTo>
                  <a:cubicBezTo>
                    <a:pt x="255" y="354"/>
                    <a:pt x="309" y="247"/>
                    <a:pt x="362" y="141"/>
                  </a:cubicBezTo>
                  <a:cubicBezTo>
                    <a:pt x="376" y="141"/>
                    <a:pt x="390" y="141"/>
                    <a:pt x="404" y="141"/>
                  </a:cubicBezTo>
                  <a:cubicBezTo>
                    <a:pt x="351" y="247"/>
                    <a:pt x="298" y="354"/>
                    <a:pt x="244" y="460"/>
                  </a:cubicBezTo>
                  <a:close/>
                  <a:moveTo>
                    <a:pt x="331" y="379"/>
                  </a:moveTo>
                  <a:lnTo>
                    <a:pt x="331" y="379"/>
                  </a:lnTo>
                  <a:cubicBezTo>
                    <a:pt x="331" y="282"/>
                    <a:pt x="419" y="289"/>
                    <a:pt x="446" y="319"/>
                  </a:cubicBezTo>
                  <a:cubicBezTo>
                    <a:pt x="473" y="348"/>
                    <a:pt x="481" y="459"/>
                    <a:pt x="398" y="459"/>
                  </a:cubicBezTo>
                  <a:cubicBezTo>
                    <a:pt x="351" y="459"/>
                    <a:pt x="331" y="427"/>
                    <a:pt x="331" y="3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626654" y="3819523"/>
            <a:ext cx="1292688" cy="942975"/>
            <a:chOff x="4626654" y="3819523"/>
            <a:chExt cx="1292688" cy="942975"/>
          </a:xfrm>
        </p:grpSpPr>
        <p:sp>
          <p:nvSpPr>
            <p:cNvPr id="33" name="平行四边形 32"/>
            <p:cNvSpPr/>
            <p:nvPr/>
          </p:nvSpPr>
          <p:spPr>
            <a:xfrm flipH="1" flipV="1">
              <a:off x="4626654" y="3819523"/>
              <a:ext cx="1292688" cy="942975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4" name="Freeform 26"/>
            <p:cNvSpPr>
              <a:spLocks noEditPoints="1"/>
            </p:cNvSpPr>
            <p:nvPr/>
          </p:nvSpPr>
          <p:spPr bwMode="auto">
            <a:xfrm>
              <a:off x="5208108" y="4029221"/>
              <a:ext cx="256825" cy="269829"/>
            </a:xfrm>
            <a:custGeom>
              <a:avLst/>
              <a:gdLst>
                <a:gd name="T0" fmla="*/ 139 w 577"/>
                <a:gd name="T1" fmla="*/ 87 h 609"/>
                <a:gd name="T2" fmla="*/ 27 w 577"/>
                <a:gd name="T3" fmla="*/ 87 h 609"/>
                <a:gd name="T4" fmla="*/ 27 w 577"/>
                <a:gd name="T5" fmla="*/ 48 h 609"/>
                <a:gd name="T6" fmla="*/ 139 w 577"/>
                <a:gd name="T7" fmla="*/ 48 h 609"/>
                <a:gd name="T8" fmla="*/ 139 w 577"/>
                <a:gd name="T9" fmla="*/ 87 h 609"/>
                <a:gd name="T10" fmla="*/ 139 w 577"/>
                <a:gd name="T11" fmla="*/ 179 h 609"/>
                <a:gd name="T12" fmla="*/ 27 w 577"/>
                <a:gd name="T13" fmla="*/ 179 h 609"/>
                <a:gd name="T14" fmla="*/ 27 w 577"/>
                <a:gd name="T15" fmla="*/ 140 h 609"/>
                <a:gd name="T16" fmla="*/ 139 w 577"/>
                <a:gd name="T17" fmla="*/ 140 h 609"/>
                <a:gd name="T18" fmla="*/ 139 w 577"/>
                <a:gd name="T19" fmla="*/ 179 h 609"/>
                <a:gd name="T20" fmla="*/ 139 w 577"/>
                <a:gd name="T21" fmla="*/ 271 h 609"/>
                <a:gd name="T22" fmla="*/ 27 w 577"/>
                <a:gd name="T23" fmla="*/ 271 h 609"/>
                <a:gd name="T24" fmla="*/ 27 w 577"/>
                <a:gd name="T25" fmla="*/ 232 h 609"/>
                <a:gd name="T26" fmla="*/ 139 w 577"/>
                <a:gd name="T27" fmla="*/ 232 h 609"/>
                <a:gd name="T28" fmla="*/ 139 w 577"/>
                <a:gd name="T29" fmla="*/ 271 h 609"/>
                <a:gd name="T30" fmla="*/ 0 w 577"/>
                <a:gd name="T31" fmla="*/ 609 h 609"/>
                <a:gd name="T32" fmla="*/ 166 w 577"/>
                <a:gd name="T33" fmla="*/ 609 h 609"/>
                <a:gd name="T34" fmla="*/ 166 w 577"/>
                <a:gd name="T35" fmla="*/ 0 h 609"/>
                <a:gd name="T36" fmla="*/ 0 w 577"/>
                <a:gd name="T37" fmla="*/ 0 h 609"/>
                <a:gd name="T38" fmla="*/ 0 w 577"/>
                <a:gd name="T39" fmla="*/ 609 h 609"/>
                <a:gd name="T40" fmla="*/ 344 w 577"/>
                <a:gd name="T41" fmla="*/ 87 h 609"/>
                <a:gd name="T42" fmla="*/ 232 w 577"/>
                <a:gd name="T43" fmla="*/ 87 h 609"/>
                <a:gd name="T44" fmla="*/ 232 w 577"/>
                <a:gd name="T45" fmla="*/ 48 h 609"/>
                <a:gd name="T46" fmla="*/ 344 w 577"/>
                <a:gd name="T47" fmla="*/ 48 h 609"/>
                <a:gd name="T48" fmla="*/ 344 w 577"/>
                <a:gd name="T49" fmla="*/ 87 h 609"/>
                <a:gd name="T50" fmla="*/ 344 w 577"/>
                <a:gd name="T51" fmla="*/ 179 h 609"/>
                <a:gd name="T52" fmla="*/ 232 w 577"/>
                <a:gd name="T53" fmla="*/ 179 h 609"/>
                <a:gd name="T54" fmla="*/ 232 w 577"/>
                <a:gd name="T55" fmla="*/ 140 h 609"/>
                <a:gd name="T56" fmla="*/ 344 w 577"/>
                <a:gd name="T57" fmla="*/ 140 h 609"/>
                <a:gd name="T58" fmla="*/ 344 w 577"/>
                <a:gd name="T59" fmla="*/ 179 h 609"/>
                <a:gd name="T60" fmla="*/ 344 w 577"/>
                <a:gd name="T61" fmla="*/ 271 h 609"/>
                <a:gd name="T62" fmla="*/ 232 w 577"/>
                <a:gd name="T63" fmla="*/ 271 h 609"/>
                <a:gd name="T64" fmla="*/ 232 w 577"/>
                <a:gd name="T65" fmla="*/ 232 h 609"/>
                <a:gd name="T66" fmla="*/ 344 w 577"/>
                <a:gd name="T67" fmla="*/ 232 h 609"/>
                <a:gd name="T68" fmla="*/ 344 w 577"/>
                <a:gd name="T69" fmla="*/ 271 h 609"/>
                <a:gd name="T70" fmla="*/ 205 w 577"/>
                <a:gd name="T71" fmla="*/ 609 h 609"/>
                <a:gd name="T72" fmla="*/ 371 w 577"/>
                <a:gd name="T73" fmla="*/ 609 h 609"/>
                <a:gd name="T74" fmla="*/ 371 w 577"/>
                <a:gd name="T75" fmla="*/ 0 h 609"/>
                <a:gd name="T76" fmla="*/ 205 w 577"/>
                <a:gd name="T77" fmla="*/ 0 h 609"/>
                <a:gd name="T78" fmla="*/ 205 w 577"/>
                <a:gd name="T79" fmla="*/ 609 h 609"/>
                <a:gd name="T80" fmla="*/ 549 w 577"/>
                <a:gd name="T81" fmla="*/ 87 h 609"/>
                <a:gd name="T82" fmla="*/ 437 w 577"/>
                <a:gd name="T83" fmla="*/ 87 h 609"/>
                <a:gd name="T84" fmla="*/ 437 w 577"/>
                <a:gd name="T85" fmla="*/ 48 h 609"/>
                <a:gd name="T86" fmla="*/ 549 w 577"/>
                <a:gd name="T87" fmla="*/ 48 h 609"/>
                <a:gd name="T88" fmla="*/ 549 w 577"/>
                <a:gd name="T89" fmla="*/ 87 h 609"/>
                <a:gd name="T90" fmla="*/ 549 w 577"/>
                <a:gd name="T91" fmla="*/ 179 h 609"/>
                <a:gd name="T92" fmla="*/ 437 w 577"/>
                <a:gd name="T93" fmla="*/ 179 h 609"/>
                <a:gd name="T94" fmla="*/ 437 w 577"/>
                <a:gd name="T95" fmla="*/ 140 h 609"/>
                <a:gd name="T96" fmla="*/ 549 w 577"/>
                <a:gd name="T97" fmla="*/ 140 h 609"/>
                <a:gd name="T98" fmla="*/ 549 w 577"/>
                <a:gd name="T99" fmla="*/ 179 h 609"/>
                <a:gd name="T100" fmla="*/ 549 w 577"/>
                <a:gd name="T101" fmla="*/ 271 h 609"/>
                <a:gd name="T102" fmla="*/ 437 w 577"/>
                <a:gd name="T103" fmla="*/ 271 h 609"/>
                <a:gd name="T104" fmla="*/ 437 w 577"/>
                <a:gd name="T105" fmla="*/ 232 h 609"/>
                <a:gd name="T106" fmla="*/ 549 w 577"/>
                <a:gd name="T107" fmla="*/ 232 h 609"/>
                <a:gd name="T108" fmla="*/ 549 w 577"/>
                <a:gd name="T109" fmla="*/ 271 h 609"/>
                <a:gd name="T110" fmla="*/ 410 w 577"/>
                <a:gd name="T111" fmla="*/ 609 h 609"/>
                <a:gd name="T112" fmla="*/ 577 w 577"/>
                <a:gd name="T113" fmla="*/ 609 h 609"/>
                <a:gd name="T114" fmla="*/ 577 w 577"/>
                <a:gd name="T115" fmla="*/ 0 h 609"/>
                <a:gd name="T116" fmla="*/ 410 w 577"/>
                <a:gd name="T117" fmla="*/ 0 h 609"/>
                <a:gd name="T118" fmla="*/ 410 w 577"/>
                <a:gd name="T119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77" h="609">
                  <a:moveTo>
                    <a:pt x="139" y="87"/>
                  </a:moveTo>
                  <a:lnTo>
                    <a:pt x="27" y="87"/>
                  </a:lnTo>
                  <a:lnTo>
                    <a:pt x="27" y="48"/>
                  </a:lnTo>
                  <a:lnTo>
                    <a:pt x="139" y="48"/>
                  </a:lnTo>
                  <a:lnTo>
                    <a:pt x="139" y="87"/>
                  </a:lnTo>
                  <a:close/>
                  <a:moveTo>
                    <a:pt x="139" y="179"/>
                  </a:moveTo>
                  <a:lnTo>
                    <a:pt x="27" y="179"/>
                  </a:lnTo>
                  <a:lnTo>
                    <a:pt x="27" y="140"/>
                  </a:lnTo>
                  <a:lnTo>
                    <a:pt x="139" y="140"/>
                  </a:lnTo>
                  <a:lnTo>
                    <a:pt x="139" y="179"/>
                  </a:lnTo>
                  <a:close/>
                  <a:moveTo>
                    <a:pt x="139" y="271"/>
                  </a:moveTo>
                  <a:lnTo>
                    <a:pt x="27" y="271"/>
                  </a:lnTo>
                  <a:lnTo>
                    <a:pt x="27" y="232"/>
                  </a:lnTo>
                  <a:lnTo>
                    <a:pt x="139" y="232"/>
                  </a:lnTo>
                  <a:lnTo>
                    <a:pt x="139" y="271"/>
                  </a:lnTo>
                  <a:close/>
                  <a:moveTo>
                    <a:pt x="0" y="609"/>
                  </a:moveTo>
                  <a:lnTo>
                    <a:pt x="166" y="609"/>
                  </a:lnTo>
                  <a:lnTo>
                    <a:pt x="166" y="0"/>
                  </a:lnTo>
                  <a:lnTo>
                    <a:pt x="0" y="0"/>
                  </a:lnTo>
                  <a:lnTo>
                    <a:pt x="0" y="609"/>
                  </a:lnTo>
                  <a:close/>
                  <a:moveTo>
                    <a:pt x="344" y="87"/>
                  </a:moveTo>
                  <a:lnTo>
                    <a:pt x="232" y="87"/>
                  </a:lnTo>
                  <a:lnTo>
                    <a:pt x="232" y="48"/>
                  </a:lnTo>
                  <a:lnTo>
                    <a:pt x="344" y="48"/>
                  </a:lnTo>
                  <a:lnTo>
                    <a:pt x="344" y="87"/>
                  </a:lnTo>
                  <a:close/>
                  <a:moveTo>
                    <a:pt x="344" y="179"/>
                  </a:moveTo>
                  <a:lnTo>
                    <a:pt x="232" y="179"/>
                  </a:lnTo>
                  <a:lnTo>
                    <a:pt x="232" y="140"/>
                  </a:lnTo>
                  <a:lnTo>
                    <a:pt x="344" y="140"/>
                  </a:lnTo>
                  <a:lnTo>
                    <a:pt x="344" y="179"/>
                  </a:lnTo>
                  <a:close/>
                  <a:moveTo>
                    <a:pt x="344" y="271"/>
                  </a:moveTo>
                  <a:lnTo>
                    <a:pt x="232" y="271"/>
                  </a:lnTo>
                  <a:lnTo>
                    <a:pt x="232" y="232"/>
                  </a:lnTo>
                  <a:lnTo>
                    <a:pt x="344" y="232"/>
                  </a:lnTo>
                  <a:lnTo>
                    <a:pt x="344" y="271"/>
                  </a:lnTo>
                  <a:close/>
                  <a:moveTo>
                    <a:pt x="205" y="609"/>
                  </a:moveTo>
                  <a:lnTo>
                    <a:pt x="371" y="609"/>
                  </a:lnTo>
                  <a:lnTo>
                    <a:pt x="371" y="0"/>
                  </a:lnTo>
                  <a:lnTo>
                    <a:pt x="205" y="0"/>
                  </a:lnTo>
                  <a:lnTo>
                    <a:pt x="205" y="609"/>
                  </a:lnTo>
                  <a:close/>
                  <a:moveTo>
                    <a:pt x="549" y="87"/>
                  </a:moveTo>
                  <a:lnTo>
                    <a:pt x="437" y="87"/>
                  </a:lnTo>
                  <a:lnTo>
                    <a:pt x="437" y="48"/>
                  </a:lnTo>
                  <a:lnTo>
                    <a:pt x="549" y="48"/>
                  </a:lnTo>
                  <a:lnTo>
                    <a:pt x="549" y="87"/>
                  </a:lnTo>
                  <a:close/>
                  <a:moveTo>
                    <a:pt x="549" y="179"/>
                  </a:moveTo>
                  <a:lnTo>
                    <a:pt x="437" y="179"/>
                  </a:lnTo>
                  <a:lnTo>
                    <a:pt x="437" y="140"/>
                  </a:lnTo>
                  <a:lnTo>
                    <a:pt x="549" y="140"/>
                  </a:lnTo>
                  <a:lnTo>
                    <a:pt x="549" y="179"/>
                  </a:lnTo>
                  <a:close/>
                  <a:moveTo>
                    <a:pt x="549" y="271"/>
                  </a:moveTo>
                  <a:lnTo>
                    <a:pt x="437" y="271"/>
                  </a:lnTo>
                  <a:lnTo>
                    <a:pt x="437" y="232"/>
                  </a:lnTo>
                  <a:lnTo>
                    <a:pt x="549" y="232"/>
                  </a:lnTo>
                  <a:lnTo>
                    <a:pt x="549" y="271"/>
                  </a:lnTo>
                  <a:close/>
                  <a:moveTo>
                    <a:pt x="410" y="609"/>
                  </a:moveTo>
                  <a:lnTo>
                    <a:pt x="577" y="609"/>
                  </a:lnTo>
                  <a:lnTo>
                    <a:pt x="577" y="0"/>
                  </a:lnTo>
                  <a:lnTo>
                    <a:pt x="410" y="0"/>
                  </a:lnTo>
                  <a:lnTo>
                    <a:pt x="410" y="6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674527" y="3819523"/>
            <a:ext cx="1495426" cy="1427182"/>
            <a:chOff x="6674527" y="3819523"/>
            <a:chExt cx="1495426" cy="1427182"/>
          </a:xfrm>
        </p:grpSpPr>
        <p:sp>
          <p:nvSpPr>
            <p:cNvPr id="36" name="平行四边形 35"/>
            <p:cNvSpPr/>
            <p:nvPr/>
          </p:nvSpPr>
          <p:spPr>
            <a:xfrm flipH="1" flipV="1">
              <a:off x="6674527" y="3819523"/>
              <a:ext cx="1495426" cy="1427182"/>
            </a:xfrm>
            <a:prstGeom prst="parallelogram">
              <a:avLst>
                <a:gd name="adj" fmla="val 37766"/>
              </a:avLst>
            </a:prstGeom>
            <a:solidFill>
              <a:srgbClr val="EF002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7" name="Freeform 33"/>
            <p:cNvSpPr>
              <a:spLocks noEditPoints="1"/>
            </p:cNvSpPr>
            <p:nvPr/>
          </p:nvSpPr>
          <p:spPr bwMode="auto">
            <a:xfrm>
              <a:off x="7438400" y="4016820"/>
              <a:ext cx="300510" cy="282230"/>
            </a:xfrm>
            <a:custGeom>
              <a:avLst/>
              <a:gdLst>
                <a:gd name="T0" fmla="*/ 21 w 643"/>
                <a:gd name="T1" fmla="*/ 477 h 603"/>
                <a:gd name="T2" fmla="*/ 459 w 643"/>
                <a:gd name="T3" fmla="*/ 359 h 603"/>
                <a:gd name="T4" fmla="*/ 420 w 643"/>
                <a:gd name="T5" fmla="*/ 494 h 603"/>
                <a:gd name="T6" fmla="*/ 407 w 643"/>
                <a:gd name="T7" fmla="*/ 377 h 603"/>
                <a:gd name="T8" fmla="*/ 408 w 643"/>
                <a:gd name="T9" fmla="*/ 272 h 603"/>
                <a:gd name="T10" fmla="*/ 397 w 643"/>
                <a:gd name="T11" fmla="*/ 276 h 603"/>
                <a:gd name="T12" fmla="*/ 405 w 643"/>
                <a:gd name="T13" fmla="*/ 292 h 603"/>
                <a:gd name="T14" fmla="*/ 415 w 643"/>
                <a:gd name="T15" fmla="*/ 288 h 603"/>
                <a:gd name="T16" fmla="*/ 356 w 643"/>
                <a:gd name="T17" fmla="*/ 302 h 603"/>
                <a:gd name="T18" fmla="*/ 360 w 643"/>
                <a:gd name="T19" fmla="*/ 322 h 603"/>
                <a:gd name="T20" fmla="*/ 368 w 643"/>
                <a:gd name="T21" fmla="*/ 315 h 603"/>
                <a:gd name="T22" fmla="*/ 324 w 643"/>
                <a:gd name="T23" fmla="*/ 341 h 603"/>
                <a:gd name="T24" fmla="*/ 319 w 643"/>
                <a:gd name="T25" fmla="*/ 351 h 603"/>
                <a:gd name="T26" fmla="*/ 335 w 643"/>
                <a:gd name="T27" fmla="*/ 359 h 603"/>
                <a:gd name="T28" fmla="*/ 340 w 643"/>
                <a:gd name="T29" fmla="*/ 349 h 603"/>
                <a:gd name="T30" fmla="*/ 305 w 643"/>
                <a:gd name="T31" fmla="*/ 399 h 603"/>
                <a:gd name="T32" fmla="*/ 322 w 643"/>
                <a:gd name="T33" fmla="*/ 411 h 603"/>
                <a:gd name="T34" fmla="*/ 323 w 643"/>
                <a:gd name="T35" fmla="*/ 400 h 603"/>
                <a:gd name="T36" fmla="*/ 308 w 643"/>
                <a:gd name="T37" fmla="*/ 450 h 603"/>
                <a:gd name="T38" fmla="*/ 311 w 643"/>
                <a:gd name="T39" fmla="*/ 461 h 603"/>
                <a:gd name="T40" fmla="*/ 327 w 643"/>
                <a:gd name="T41" fmla="*/ 455 h 603"/>
                <a:gd name="T42" fmla="*/ 324 w 643"/>
                <a:gd name="T43" fmla="*/ 444 h 603"/>
                <a:gd name="T44" fmla="*/ 332 w 643"/>
                <a:gd name="T45" fmla="*/ 505 h 603"/>
                <a:gd name="T46" fmla="*/ 353 w 643"/>
                <a:gd name="T47" fmla="*/ 503 h 603"/>
                <a:gd name="T48" fmla="*/ 346 w 643"/>
                <a:gd name="T49" fmla="*/ 495 h 603"/>
                <a:gd name="T50" fmla="*/ 367 w 643"/>
                <a:gd name="T51" fmla="*/ 541 h 603"/>
                <a:gd name="T52" fmla="*/ 377 w 643"/>
                <a:gd name="T53" fmla="*/ 547 h 603"/>
                <a:gd name="T54" fmla="*/ 386 w 643"/>
                <a:gd name="T55" fmla="*/ 532 h 603"/>
                <a:gd name="T56" fmla="*/ 377 w 643"/>
                <a:gd name="T57" fmla="*/ 526 h 603"/>
                <a:gd name="T58" fmla="*/ 423 w 643"/>
                <a:gd name="T59" fmla="*/ 566 h 603"/>
                <a:gd name="T60" fmla="*/ 434 w 643"/>
                <a:gd name="T61" fmla="*/ 568 h 603"/>
                <a:gd name="T62" fmla="*/ 427 w 643"/>
                <a:gd name="T63" fmla="*/ 549 h 603"/>
                <a:gd name="T64" fmla="*/ 472 w 643"/>
                <a:gd name="T65" fmla="*/ 569 h 603"/>
                <a:gd name="T66" fmla="*/ 484 w 643"/>
                <a:gd name="T67" fmla="*/ 568 h 603"/>
                <a:gd name="T68" fmla="*/ 483 w 643"/>
                <a:gd name="T69" fmla="*/ 550 h 603"/>
                <a:gd name="T70" fmla="*/ 472 w 643"/>
                <a:gd name="T71" fmla="*/ 552 h 603"/>
                <a:gd name="T72" fmla="*/ 530 w 643"/>
                <a:gd name="T73" fmla="*/ 551 h 603"/>
                <a:gd name="T74" fmla="*/ 540 w 643"/>
                <a:gd name="T75" fmla="*/ 545 h 603"/>
                <a:gd name="T76" fmla="*/ 524 w 643"/>
                <a:gd name="T77" fmla="*/ 535 h 603"/>
                <a:gd name="T78" fmla="*/ 570 w 643"/>
                <a:gd name="T79" fmla="*/ 521 h 603"/>
                <a:gd name="T80" fmla="*/ 577 w 643"/>
                <a:gd name="T81" fmla="*/ 512 h 603"/>
                <a:gd name="T82" fmla="*/ 565 w 643"/>
                <a:gd name="T83" fmla="*/ 499 h 603"/>
                <a:gd name="T84" fmla="*/ 559 w 643"/>
                <a:gd name="T85" fmla="*/ 507 h 603"/>
                <a:gd name="T86" fmla="*/ 601 w 643"/>
                <a:gd name="T87" fmla="*/ 469 h 603"/>
                <a:gd name="T88" fmla="*/ 605 w 643"/>
                <a:gd name="T89" fmla="*/ 457 h 603"/>
                <a:gd name="T90" fmla="*/ 586 w 643"/>
                <a:gd name="T91" fmla="*/ 459 h 603"/>
                <a:gd name="T92" fmla="*/ 610 w 643"/>
                <a:gd name="T93" fmla="*/ 419 h 603"/>
                <a:gd name="T94" fmla="*/ 610 w 643"/>
                <a:gd name="T95" fmla="*/ 408 h 603"/>
                <a:gd name="T96" fmla="*/ 592 w 643"/>
                <a:gd name="T97" fmla="*/ 406 h 603"/>
                <a:gd name="T98" fmla="*/ 593 w 643"/>
                <a:gd name="T99" fmla="*/ 417 h 603"/>
                <a:gd name="T100" fmla="*/ 599 w 643"/>
                <a:gd name="T101" fmla="*/ 358 h 603"/>
                <a:gd name="T102" fmla="*/ 594 w 643"/>
                <a:gd name="T103" fmla="*/ 347 h 603"/>
                <a:gd name="T104" fmla="*/ 581 w 643"/>
                <a:gd name="T105" fmla="*/ 363 h 603"/>
                <a:gd name="T106" fmla="*/ 573 w 643"/>
                <a:gd name="T107" fmla="*/ 316 h 603"/>
                <a:gd name="T108" fmla="*/ 565 w 643"/>
                <a:gd name="T109" fmla="*/ 308 h 603"/>
                <a:gd name="T110" fmla="*/ 550 w 643"/>
                <a:gd name="T111" fmla="*/ 318 h 603"/>
                <a:gd name="T112" fmla="*/ 557 w 643"/>
                <a:gd name="T113" fmla="*/ 326 h 603"/>
                <a:gd name="T114" fmla="*/ 524 w 643"/>
                <a:gd name="T115" fmla="*/ 279 h 603"/>
                <a:gd name="T116" fmla="*/ 513 w 643"/>
                <a:gd name="T117" fmla="*/ 274 h 603"/>
                <a:gd name="T118" fmla="*/ 513 w 643"/>
                <a:gd name="T119" fmla="*/ 293 h 603"/>
                <a:gd name="T120" fmla="*/ 457 w 643"/>
                <a:gd name="T121" fmla="*/ 231 h 603"/>
                <a:gd name="T122" fmla="*/ 358 w 643"/>
                <a:gd name="T123" fmla="*/ 9 h 603"/>
                <a:gd name="T124" fmla="*/ 30 w 643"/>
                <a:gd name="T125" fmla="*/ 153 h 6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43" h="603">
                  <a:moveTo>
                    <a:pt x="51" y="448"/>
                  </a:moveTo>
                  <a:cubicBezTo>
                    <a:pt x="83" y="445"/>
                    <a:pt x="115" y="443"/>
                    <a:pt x="147" y="442"/>
                  </a:cubicBezTo>
                  <a:cubicBezTo>
                    <a:pt x="127" y="440"/>
                    <a:pt x="108" y="439"/>
                    <a:pt x="88" y="436"/>
                  </a:cubicBezTo>
                  <a:cubicBezTo>
                    <a:pt x="72" y="435"/>
                    <a:pt x="59" y="423"/>
                    <a:pt x="59" y="407"/>
                  </a:cubicBezTo>
                  <a:cubicBezTo>
                    <a:pt x="59" y="383"/>
                    <a:pt x="59" y="359"/>
                    <a:pt x="59" y="335"/>
                  </a:cubicBezTo>
                  <a:cubicBezTo>
                    <a:pt x="59" y="318"/>
                    <a:pt x="72" y="306"/>
                    <a:pt x="88" y="305"/>
                  </a:cubicBezTo>
                  <a:cubicBezTo>
                    <a:pt x="148" y="299"/>
                    <a:pt x="207" y="297"/>
                    <a:pt x="267" y="298"/>
                  </a:cubicBezTo>
                  <a:cubicBezTo>
                    <a:pt x="245" y="333"/>
                    <a:pt x="233" y="373"/>
                    <a:pt x="233" y="417"/>
                  </a:cubicBezTo>
                  <a:cubicBezTo>
                    <a:pt x="233" y="479"/>
                    <a:pt x="258" y="535"/>
                    <a:pt x="299" y="575"/>
                  </a:cubicBezTo>
                  <a:cubicBezTo>
                    <a:pt x="301" y="578"/>
                    <a:pt x="304" y="581"/>
                    <a:pt x="306" y="583"/>
                  </a:cubicBezTo>
                  <a:cubicBezTo>
                    <a:pt x="221" y="590"/>
                    <a:pt x="136" y="588"/>
                    <a:pt x="51" y="579"/>
                  </a:cubicBezTo>
                  <a:cubicBezTo>
                    <a:pt x="35" y="578"/>
                    <a:pt x="21" y="566"/>
                    <a:pt x="21" y="549"/>
                  </a:cubicBezTo>
                  <a:cubicBezTo>
                    <a:pt x="21" y="526"/>
                    <a:pt x="21" y="501"/>
                    <a:pt x="21" y="477"/>
                  </a:cubicBezTo>
                  <a:cubicBezTo>
                    <a:pt x="21" y="461"/>
                    <a:pt x="35" y="449"/>
                    <a:pt x="51" y="448"/>
                  </a:cubicBezTo>
                  <a:close/>
                  <a:moveTo>
                    <a:pt x="442" y="265"/>
                  </a:moveTo>
                  <a:lnTo>
                    <a:pt x="442" y="265"/>
                  </a:lnTo>
                  <a:cubicBezTo>
                    <a:pt x="454" y="263"/>
                    <a:pt x="467" y="262"/>
                    <a:pt x="479" y="265"/>
                  </a:cubicBezTo>
                  <a:cubicBezTo>
                    <a:pt x="478" y="271"/>
                    <a:pt x="478" y="278"/>
                    <a:pt x="477" y="284"/>
                  </a:cubicBezTo>
                  <a:cubicBezTo>
                    <a:pt x="466" y="283"/>
                    <a:pt x="455" y="283"/>
                    <a:pt x="444" y="284"/>
                  </a:cubicBezTo>
                  <a:cubicBezTo>
                    <a:pt x="443" y="278"/>
                    <a:pt x="443" y="271"/>
                    <a:pt x="442" y="265"/>
                  </a:cubicBezTo>
                  <a:close/>
                  <a:moveTo>
                    <a:pt x="510" y="384"/>
                  </a:moveTo>
                  <a:lnTo>
                    <a:pt x="510" y="384"/>
                  </a:lnTo>
                  <a:lnTo>
                    <a:pt x="467" y="384"/>
                  </a:lnTo>
                  <a:lnTo>
                    <a:pt x="467" y="377"/>
                  </a:lnTo>
                  <a:cubicBezTo>
                    <a:pt x="467" y="369"/>
                    <a:pt x="466" y="364"/>
                    <a:pt x="465" y="362"/>
                  </a:cubicBezTo>
                  <a:cubicBezTo>
                    <a:pt x="464" y="360"/>
                    <a:pt x="462" y="359"/>
                    <a:pt x="459" y="359"/>
                  </a:cubicBezTo>
                  <a:cubicBezTo>
                    <a:pt x="456" y="359"/>
                    <a:pt x="454" y="359"/>
                    <a:pt x="453" y="362"/>
                  </a:cubicBezTo>
                  <a:cubicBezTo>
                    <a:pt x="452" y="364"/>
                    <a:pt x="451" y="367"/>
                    <a:pt x="451" y="371"/>
                  </a:cubicBezTo>
                  <a:cubicBezTo>
                    <a:pt x="451" y="377"/>
                    <a:pt x="452" y="382"/>
                    <a:pt x="455" y="385"/>
                  </a:cubicBezTo>
                  <a:cubicBezTo>
                    <a:pt x="458" y="388"/>
                    <a:pt x="466" y="393"/>
                    <a:pt x="478" y="401"/>
                  </a:cubicBezTo>
                  <a:cubicBezTo>
                    <a:pt x="489" y="407"/>
                    <a:pt x="497" y="413"/>
                    <a:pt x="501" y="416"/>
                  </a:cubicBezTo>
                  <a:cubicBezTo>
                    <a:pt x="505" y="420"/>
                    <a:pt x="508" y="425"/>
                    <a:pt x="511" y="431"/>
                  </a:cubicBezTo>
                  <a:cubicBezTo>
                    <a:pt x="514" y="437"/>
                    <a:pt x="515" y="445"/>
                    <a:pt x="515" y="455"/>
                  </a:cubicBezTo>
                  <a:cubicBezTo>
                    <a:pt x="515" y="471"/>
                    <a:pt x="512" y="483"/>
                    <a:pt x="504" y="491"/>
                  </a:cubicBezTo>
                  <a:cubicBezTo>
                    <a:pt x="497" y="500"/>
                    <a:pt x="485" y="506"/>
                    <a:pt x="471" y="508"/>
                  </a:cubicBezTo>
                  <a:lnTo>
                    <a:pt x="471" y="524"/>
                  </a:lnTo>
                  <a:lnTo>
                    <a:pt x="451" y="524"/>
                  </a:lnTo>
                  <a:lnTo>
                    <a:pt x="451" y="507"/>
                  </a:lnTo>
                  <a:cubicBezTo>
                    <a:pt x="439" y="506"/>
                    <a:pt x="429" y="502"/>
                    <a:pt x="420" y="494"/>
                  </a:cubicBezTo>
                  <a:cubicBezTo>
                    <a:pt x="412" y="486"/>
                    <a:pt x="407" y="473"/>
                    <a:pt x="407" y="453"/>
                  </a:cubicBezTo>
                  <a:lnTo>
                    <a:pt x="407" y="445"/>
                  </a:lnTo>
                  <a:lnTo>
                    <a:pt x="451" y="445"/>
                  </a:lnTo>
                  <a:lnTo>
                    <a:pt x="451" y="456"/>
                  </a:lnTo>
                  <a:cubicBezTo>
                    <a:pt x="451" y="467"/>
                    <a:pt x="451" y="474"/>
                    <a:pt x="452" y="477"/>
                  </a:cubicBezTo>
                  <a:cubicBezTo>
                    <a:pt x="453" y="480"/>
                    <a:pt x="455" y="481"/>
                    <a:pt x="458" y="481"/>
                  </a:cubicBezTo>
                  <a:cubicBezTo>
                    <a:pt x="461" y="481"/>
                    <a:pt x="464" y="480"/>
                    <a:pt x="465" y="478"/>
                  </a:cubicBezTo>
                  <a:cubicBezTo>
                    <a:pt x="466" y="476"/>
                    <a:pt x="467" y="473"/>
                    <a:pt x="467" y="470"/>
                  </a:cubicBezTo>
                  <a:cubicBezTo>
                    <a:pt x="467" y="460"/>
                    <a:pt x="466" y="453"/>
                    <a:pt x="465" y="449"/>
                  </a:cubicBezTo>
                  <a:cubicBezTo>
                    <a:pt x="464" y="445"/>
                    <a:pt x="459" y="440"/>
                    <a:pt x="451" y="435"/>
                  </a:cubicBezTo>
                  <a:cubicBezTo>
                    <a:pt x="438" y="427"/>
                    <a:pt x="429" y="421"/>
                    <a:pt x="424" y="417"/>
                  </a:cubicBezTo>
                  <a:cubicBezTo>
                    <a:pt x="420" y="413"/>
                    <a:pt x="415" y="408"/>
                    <a:pt x="412" y="401"/>
                  </a:cubicBezTo>
                  <a:cubicBezTo>
                    <a:pt x="408" y="393"/>
                    <a:pt x="407" y="385"/>
                    <a:pt x="407" y="377"/>
                  </a:cubicBezTo>
                  <a:cubicBezTo>
                    <a:pt x="407" y="364"/>
                    <a:pt x="410" y="354"/>
                    <a:pt x="418" y="346"/>
                  </a:cubicBezTo>
                  <a:cubicBezTo>
                    <a:pt x="425" y="339"/>
                    <a:pt x="436" y="334"/>
                    <a:pt x="451" y="333"/>
                  </a:cubicBezTo>
                  <a:lnTo>
                    <a:pt x="451" y="319"/>
                  </a:lnTo>
                  <a:lnTo>
                    <a:pt x="471" y="319"/>
                  </a:lnTo>
                  <a:lnTo>
                    <a:pt x="471" y="333"/>
                  </a:lnTo>
                  <a:cubicBezTo>
                    <a:pt x="484" y="334"/>
                    <a:pt x="494" y="339"/>
                    <a:pt x="501" y="346"/>
                  </a:cubicBezTo>
                  <a:cubicBezTo>
                    <a:pt x="507" y="353"/>
                    <a:pt x="511" y="363"/>
                    <a:pt x="511" y="376"/>
                  </a:cubicBezTo>
                  <a:cubicBezTo>
                    <a:pt x="511" y="378"/>
                    <a:pt x="510" y="381"/>
                    <a:pt x="510" y="384"/>
                  </a:cubicBezTo>
                  <a:close/>
                  <a:moveTo>
                    <a:pt x="411" y="271"/>
                  </a:moveTo>
                  <a:lnTo>
                    <a:pt x="411" y="271"/>
                  </a:lnTo>
                  <a:lnTo>
                    <a:pt x="410" y="271"/>
                  </a:lnTo>
                  <a:lnTo>
                    <a:pt x="409" y="271"/>
                  </a:lnTo>
                  <a:lnTo>
                    <a:pt x="408" y="272"/>
                  </a:lnTo>
                  <a:lnTo>
                    <a:pt x="407" y="272"/>
                  </a:lnTo>
                  <a:lnTo>
                    <a:pt x="406" y="272"/>
                  </a:lnTo>
                  <a:lnTo>
                    <a:pt x="405" y="273"/>
                  </a:lnTo>
                  <a:lnTo>
                    <a:pt x="405" y="273"/>
                  </a:lnTo>
                  <a:lnTo>
                    <a:pt x="404" y="273"/>
                  </a:lnTo>
                  <a:lnTo>
                    <a:pt x="403" y="274"/>
                  </a:lnTo>
                  <a:lnTo>
                    <a:pt x="402" y="274"/>
                  </a:lnTo>
                  <a:lnTo>
                    <a:pt x="401" y="274"/>
                  </a:lnTo>
                  <a:lnTo>
                    <a:pt x="400" y="275"/>
                  </a:lnTo>
                  <a:lnTo>
                    <a:pt x="399" y="275"/>
                  </a:lnTo>
                  <a:lnTo>
                    <a:pt x="398" y="275"/>
                  </a:lnTo>
                  <a:lnTo>
                    <a:pt x="398" y="276"/>
                  </a:lnTo>
                  <a:lnTo>
                    <a:pt x="397" y="276"/>
                  </a:lnTo>
                  <a:lnTo>
                    <a:pt x="396" y="277"/>
                  </a:lnTo>
                  <a:lnTo>
                    <a:pt x="395" y="277"/>
                  </a:lnTo>
                  <a:lnTo>
                    <a:pt x="394" y="277"/>
                  </a:lnTo>
                  <a:lnTo>
                    <a:pt x="393" y="278"/>
                  </a:lnTo>
                  <a:lnTo>
                    <a:pt x="393" y="278"/>
                  </a:lnTo>
                  <a:lnTo>
                    <a:pt x="401" y="294"/>
                  </a:lnTo>
                  <a:lnTo>
                    <a:pt x="401" y="294"/>
                  </a:lnTo>
                  <a:lnTo>
                    <a:pt x="401" y="293"/>
                  </a:lnTo>
                  <a:lnTo>
                    <a:pt x="402" y="293"/>
                  </a:lnTo>
                  <a:lnTo>
                    <a:pt x="403" y="293"/>
                  </a:lnTo>
                  <a:lnTo>
                    <a:pt x="404" y="292"/>
                  </a:lnTo>
                  <a:lnTo>
                    <a:pt x="404" y="292"/>
                  </a:lnTo>
                  <a:lnTo>
                    <a:pt x="405" y="292"/>
                  </a:lnTo>
                  <a:lnTo>
                    <a:pt x="406" y="291"/>
                  </a:lnTo>
                  <a:lnTo>
                    <a:pt x="407" y="291"/>
                  </a:lnTo>
                  <a:lnTo>
                    <a:pt x="407" y="291"/>
                  </a:lnTo>
                  <a:lnTo>
                    <a:pt x="408" y="290"/>
                  </a:lnTo>
                  <a:lnTo>
                    <a:pt x="409" y="290"/>
                  </a:lnTo>
                  <a:lnTo>
                    <a:pt x="410" y="290"/>
                  </a:lnTo>
                  <a:lnTo>
                    <a:pt x="411" y="290"/>
                  </a:lnTo>
                  <a:lnTo>
                    <a:pt x="411" y="289"/>
                  </a:lnTo>
                  <a:lnTo>
                    <a:pt x="412" y="289"/>
                  </a:lnTo>
                  <a:lnTo>
                    <a:pt x="413" y="289"/>
                  </a:lnTo>
                  <a:lnTo>
                    <a:pt x="414" y="288"/>
                  </a:lnTo>
                  <a:lnTo>
                    <a:pt x="414" y="288"/>
                  </a:lnTo>
                  <a:lnTo>
                    <a:pt x="415" y="288"/>
                  </a:lnTo>
                  <a:lnTo>
                    <a:pt x="416" y="288"/>
                  </a:lnTo>
                  <a:lnTo>
                    <a:pt x="411" y="271"/>
                  </a:lnTo>
                  <a:close/>
                  <a:moveTo>
                    <a:pt x="361" y="297"/>
                  </a:moveTo>
                  <a:lnTo>
                    <a:pt x="361" y="297"/>
                  </a:lnTo>
                  <a:lnTo>
                    <a:pt x="361" y="297"/>
                  </a:lnTo>
                  <a:lnTo>
                    <a:pt x="360" y="298"/>
                  </a:lnTo>
                  <a:lnTo>
                    <a:pt x="360" y="299"/>
                  </a:lnTo>
                  <a:lnTo>
                    <a:pt x="359" y="299"/>
                  </a:lnTo>
                  <a:lnTo>
                    <a:pt x="358" y="300"/>
                  </a:lnTo>
                  <a:lnTo>
                    <a:pt x="358" y="300"/>
                  </a:lnTo>
                  <a:lnTo>
                    <a:pt x="357" y="301"/>
                  </a:lnTo>
                  <a:lnTo>
                    <a:pt x="356" y="302"/>
                  </a:lnTo>
                  <a:lnTo>
                    <a:pt x="356" y="302"/>
                  </a:lnTo>
                  <a:lnTo>
                    <a:pt x="355" y="303"/>
                  </a:lnTo>
                  <a:lnTo>
                    <a:pt x="354" y="304"/>
                  </a:lnTo>
                  <a:lnTo>
                    <a:pt x="354" y="304"/>
                  </a:lnTo>
                  <a:lnTo>
                    <a:pt x="353" y="305"/>
                  </a:lnTo>
                  <a:lnTo>
                    <a:pt x="352" y="305"/>
                  </a:lnTo>
                  <a:lnTo>
                    <a:pt x="352" y="306"/>
                  </a:lnTo>
                  <a:lnTo>
                    <a:pt x="351" y="307"/>
                  </a:lnTo>
                  <a:lnTo>
                    <a:pt x="350" y="307"/>
                  </a:lnTo>
                  <a:lnTo>
                    <a:pt x="350" y="308"/>
                  </a:lnTo>
                  <a:lnTo>
                    <a:pt x="349" y="309"/>
                  </a:lnTo>
                  <a:lnTo>
                    <a:pt x="348" y="309"/>
                  </a:lnTo>
                  <a:lnTo>
                    <a:pt x="348" y="310"/>
                  </a:lnTo>
                  <a:lnTo>
                    <a:pt x="360" y="322"/>
                  </a:lnTo>
                  <a:lnTo>
                    <a:pt x="361" y="322"/>
                  </a:lnTo>
                  <a:lnTo>
                    <a:pt x="361" y="321"/>
                  </a:lnTo>
                  <a:lnTo>
                    <a:pt x="362" y="320"/>
                  </a:lnTo>
                  <a:lnTo>
                    <a:pt x="363" y="320"/>
                  </a:lnTo>
                  <a:lnTo>
                    <a:pt x="363" y="319"/>
                  </a:lnTo>
                  <a:lnTo>
                    <a:pt x="364" y="319"/>
                  </a:lnTo>
                  <a:lnTo>
                    <a:pt x="364" y="318"/>
                  </a:lnTo>
                  <a:lnTo>
                    <a:pt x="365" y="318"/>
                  </a:lnTo>
                  <a:lnTo>
                    <a:pt x="365" y="317"/>
                  </a:lnTo>
                  <a:lnTo>
                    <a:pt x="366" y="317"/>
                  </a:lnTo>
                  <a:lnTo>
                    <a:pt x="367" y="316"/>
                  </a:lnTo>
                  <a:lnTo>
                    <a:pt x="367" y="315"/>
                  </a:lnTo>
                  <a:lnTo>
                    <a:pt x="368" y="315"/>
                  </a:lnTo>
                  <a:lnTo>
                    <a:pt x="368" y="314"/>
                  </a:lnTo>
                  <a:lnTo>
                    <a:pt x="369" y="314"/>
                  </a:lnTo>
                  <a:lnTo>
                    <a:pt x="370" y="313"/>
                  </a:lnTo>
                  <a:lnTo>
                    <a:pt x="370" y="313"/>
                  </a:lnTo>
                  <a:lnTo>
                    <a:pt x="371" y="312"/>
                  </a:lnTo>
                  <a:lnTo>
                    <a:pt x="372" y="312"/>
                  </a:lnTo>
                  <a:lnTo>
                    <a:pt x="372" y="311"/>
                  </a:lnTo>
                  <a:lnTo>
                    <a:pt x="373" y="311"/>
                  </a:lnTo>
                  <a:lnTo>
                    <a:pt x="361" y="297"/>
                  </a:lnTo>
                  <a:close/>
                  <a:moveTo>
                    <a:pt x="325" y="339"/>
                  </a:moveTo>
                  <a:lnTo>
                    <a:pt x="325" y="339"/>
                  </a:lnTo>
                  <a:lnTo>
                    <a:pt x="325" y="340"/>
                  </a:lnTo>
                  <a:lnTo>
                    <a:pt x="324" y="341"/>
                  </a:lnTo>
                  <a:lnTo>
                    <a:pt x="324" y="341"/>
                  </a:lnTo>
                  <a:lnTo>
                    <a:pt x="323" y="342"/>
                  </a:lnTo>
                  <a:lnTo>
                    <a:pt x="323" y="343"/>
                  </a:lnTo>
                  <a:lnTo>
                    <a:pt x="323" y="344"/>
                  </a:lnTo>
                  <a:lnTo>
                    <a:pt x="322" y="345"/>
                  </a:lnTo>
                  <a:lnTo>
                    <a:pt x="322" y="345"/>
                  </a:lnTo>
                  <a:lnTo>
                    <a:pt x="321" y="346"/>
                  </a:lnTo>
                  <a:lnTo>
                    <a:pt x="321" y="347"/>
                  </a:lnTo>
                  <a:lnTo>
                    <a:pt x="320" y="348"/>
                  </a:lnTo>
                  <a:lnTo>
                    <a:pt x="320" y="349"/>
                  </a:lnTo>
                  <a:lnTo>
                    <a:pt x="320" y="350"/>
                  </a:lnTo>
                  <a:lnTo>
                    <a:pt x="319" y="350"/>
                  </a:lnTo>
                  <a:lnTo>
                    <a:pt x="319" y="351"/>
                  </a:lnTo>
                  <a:lnTo>
                    <a:pt x="318" y="352"/>
                  </a:lnTo>
                  <a:lnTo>
                    <a:pt x="318" y="353"/>
                  </a:lnTo>
                  <a:lnTo>
                    <a:pt x="318" y="354"/>
                  </a:lnTo>
                  <a:lnTo>
                    <a:pt x="317" y="355"/>
                  </a:lnTo>
                  <a:lnTo>
                    <a:pt x="317" y="356"/>
                  </a:lnTo>
                  <a:lnTo>
                    <a:pt x="317" y="356"/>
                  </a:lnTo>
                  <a:lnTo>
                    <a:pt x="333" y="363"/>
                  </a:lnTo>
                  <a:lnTo>
                    <a:pt x="333" y="363"/>
                  </a:lnTo>
                  <a:lnTo>
                    <a:pt x="333" y="362"/>
                  </a:lnTo>
                  <a:lnTo>
                    <a:pt x="334" y="361"/>
                  </a:lnTo>
                  <a:lnTo>
                    <a:pt x="334" y="360"/>
                  </a:lnTo>
                  <a:lnTo>
                    <a:pt x="334" y="360"/>
                  </a:lnTo>
                  <a:lnTo>
                    <a:pt x="335" y="359"/>
                  </a:lnTo>
                  <a:lnTo>
                    <a:pt x="335" y="358"/>
                  </a:lnTo>
                  <a:lnTo>
                    <a:pt x="335" y="357"/>
                  </a:lnTo>
                  <a:lnTo>
                    <a:pt x="336" y="357"/>
                  </a:lnTo>
                  <a:lnTo>
                    <a:pt x="336" y="356"/>
                  </a:lnTo>
                  <a:lnTo>
                    <a:pt x="336" y="355"/>
                  </a:lnTo>
                  <a:lnTo>
                    <a:pt x="337" y="354"/>
                  </a:lnTo>
                  <a:lnTo>
                    <a:pt x="337" y="354"/>
                  </a:lnTo>
                  <a:lnTo>
                    <a:pt x="338" y="353"/>
                  </a:lnTo>
                  <a:lnTo>
                    <a:pt x="338" y="352"/>
                  </a:lnTo>
                  <a:lnTo>
                    <a:pt x="338" y="351"/>
                  </a:lnTo>
                  <a:lnTo>
                    <a:pt x="339" y="351"/>
                  </a:lnTo>
                  <a:lnTo>
                    <a:pt x="339" y="350"/>
                  </a:lnTo>
                  <a:lnTo>
                    <a:pt x="340" y="349"/>
                  </a:lnTo>
                  <a:lnTo>
                    <a:pt x="340" y="349"/>
                  </a:lnTo>
                  <a:lnTo>
                    <a:pt x="340" y="348"/>
                  </a:lnTo>
                  <a:lnTo>
                    <a:pt x="325" y="339"/>
                  </a:lnTo>
                  <a:close/>
                  <a:moveTo>
                    <a:pt x="306" y="392"/>
                  </a:moveTo>
                  <a:lnTo>
                    <a:pt x="306" y="392"/>
                  </a:lnTo>
                  <a:lnTo>
                    <a:pt x="306" y="393"/>
                  </a:lnTo>
                  <a:lnTo>
                    <a:pt x="306" y="394"/>
                  </a:lnTo>
                  <a:lnTo>
                    <a:pt x="306" y="394"/>
                  </a:lnTo>
                  <a:lnTo>
                    <a:pt x="306" y="395"/>
                  </a:lnTo>
                  <a:lnTo>
                    <a:pt x="305" y="396"/>
                  </a:lnTo>
                  <a:lnTo>
                    <a:pt x="305" y="397"/>
                  </a:lnTo>
                  <a:lnTo>
                    <a:pt x="305" y="398"/>
                  </a:lnTo>
                  <a:lnTo>
                    <a:pt x="305" y="399"/>
                  </a:lnTo>
                  <a:lnTo>
                    <a:pt x="305" y="400"/>
                  </a:lnTo>
                  <a:lnTo>
                    <a:pt x="305" y="401"/>
                  </a:lnTo>
                  <a:lnTo>
                    <a:pt x="305" y="402"/>
                  </a:lnTo>
                  <a:lnTo>
                    <a:pt x="305" y="403"/>
                  </a:lnTo>
                  <a:lnTo>
                    <a:pt x="305" y="404"/>
                  </a:lnTo>
                  <a:lnTo>
                    <a:pt x="304" y="405"/>
                  </a:lnTo>
                  <a:lnTo>
                    <a:pt x="304" y="406"/>
                  </a:lnTo>
                  <a:lnTo>
                    <a:pt x="304" y="407"/>
                  </a:lnTo>
                  <a:lnTo>
                    <a:pt x="304" y="408"/>
                  </a:lnTo>
                  <a:lnTo>
                    <a:pt x="304" y="409"/>
                  </a:lnTo>
                  <a:lnTo>
                    <a:pt x="304" y="410"/>
                  </a:lnTo>
                  <a:lnTo>
                    <a:pt x="304" y="410"/>
                  </a:lnTo>
                  <a:lnTo>
                    <a:pt x="322" y="411"/>
                  </a:lnTo>
                  <a:lnTo>
                    <a:pt x="322" y="411"/>
                  </a:lnTo>
                  <a:lnTo>
                    <a:pt x="322" y="410"/>
                  </a:lnTo>
                  <a:lnTo>
                    <a:pt x="322" y="409"/>
                  </a:lnTo>
                  <a:lnTo>
                    <a:pt x="322" y="408"/>
                  </a:lnTo>
                  <a:lnTo>
                    <a:pt x="322" y="407"/>
                  </a:lnTo>
                  <a:lnTo>
                    <a:pt x="322" y="406"/>
                  </a:lnTo>
                  <a:lnTo>
                    <a:pt x="322" y="406"/>
                  </a:lnTo>
                  <a:lnTo>
                    <a:pt x="322" y="405"/>
                  </a:lnTo>
                  <a:lnTo>
                    <a:pt x="322" y="404"/>
                  </a:lnTo>
                  <a:lnTo>
                    <a:pt x="322" y="403"/>
                  </a:lnTo>
                  <a:lnTo>
                    <a:pt x="322" y="402"/>
                  </a:lnTo>
                  <a:lnTo>
                    <a:pt x="323" y="401"/>
                  </a:lnTo>
                  <a:lnTo>
                    <a:pt x="323" y="400"/>
                  </a:lnTo>
                  <a:lnTo>
                    <a:pt x="323" y="400"/>
                  </a:lnTo>
                  <a:lnTo>
                    <a:pt x="323" y="399"/>
                  </a:lnTo>
                  <a:lnTo>
                    <a:pt x="323" y="398"/>
                  </a:lnTo>
                  <a:lnTo>
                    <a:pt x="323" y="397"/>
                  </a:lnTo>
                  <a:lnTo>
                    <a:pt x="323" y="396"/>
                  </a:lnTo>
                  <a:lnTo>
                    <a:pt x="323" y="395"/>
                  </a:lnTo>
                  <a:lnTo>
                    <a:pt x="323" y="395"/>
                  </a:lnTo>
                  <a:lnTo>
                    <a:pt x="306" y="392"/>
                  </a:lnTo>
                  <a:close/>
                  <a:moveTo>
                    <a:pt x="307" y="447"/>
                  </a:moveTo>
                  <a:lnTo>
                    <a:pt x="307" y="447"/>
                  </a:lnTo>
                  <a:lnTo>
                    <a:pt x="307" y="448"/>
                  </a:lnTo>
                  <a:lnTo>
                    <a:pt x="307" y="449"/>
                  </a:lnTo>
                  <a:lnTo>
                    <a:pt x="308" y="450"/>
                  </a:lnTo>
                  <a:lnTo>
                    <a:pt x="308" y="450"/>
                  </a:lnTo>
                  <a:lnTo>
                    <a:pt x="308" y="451"/>
                  </a:lnTo>
                  <a:lnTo>
                    <a:pt x="308" y="452"/>
                  </a:lnTo>
                  <a:lnTo>
                    <a:pt x="308" y="453"/>
                  </a:lnTo>
                  <a:lnTo>
                    <a:pt x="309" y="454"/>
                  </a:lnTo>
                  <a:lnTo>
                    <a:pt x="309" y="455"/>
                  </a:lnTo>
                  <a:lnTo>
                    <a:pt x="309" y="456"/>
                  </a:lnTo>
                  <a:lnTo>
                    <a:pt x="309" y="457"/>
                  </a:lnTo>
                  <a:lnTo>
                    <a:pt x="310" y="458"/>
                  </a:lnTo>
                  <a:lnTo>
                    <a:pt x="310" y="459"/>
                  </a:lnTo>
                  <a:lnTo>
                    <a:pt x="310" y="460"/>
                  </a:lnTo>
                  <a:lnTo>
                    <a:pt x="310" y="461"/>
                  </a:lnTo>
                  <a:lnTo>
                    <a:pt x="311" y="461"/>
                  </a:lnTo>
                  <a:lnTo>
                    <a:pt x="311" y="462"/>
                  </a:lnTo>
                  <a:lnTo>
                    <a:pt x="311" y="463"/>
                  </a:lnTo>
                  <a:lnTo>
                    <a:pt x="312" y="464"/>
                  </a:lnTo>
                  <a:lnTo>
                    <a:pt x="312" y="465"/>
                  </a:lnTo>
                  <a:lnTo>
                    <a:pt x="312" y="465"/>
                  </a:lnTo>
                  <a:lnTo>
                    <a:pt x="329" y="460"/>
                  </a:lnTo>
                  <a:lnTo>
                    <a:pt x="328" y="459"/>
                  </a:lnTo>
                  <a:lnTo>
                    <a:pt x="328" y="459"/>
                  </a:lnTo>
                  <a:lnTo>
                    <a:pt x="328" y="458"/>
                  </a:lnTo>
                  <a:lnTo>
                    <a:pt x="328" y="457"/>
                  </a:lnTo>
                  <a:lnTo>
                    <a:pt x="328" y="456"/>
                  </a:lnTo>
                  <a:lnTo>
                    <a:pt x="327" y="456"/>
                  </a:lnTo>
                  <a:lnTo>
                    <a:pt x="327" y="455"/>
                  </a:lnTo>
                  <a:lnTo>
                    <a:pt x="327" y="454"/>
                  </a:lnTo>
                  <a:lnTo>
                    <a:pt x="327" y="453"/>
                  </a:lnTo>
                  <a:lnTo>
                    <a:pt x="326" y="452"/>
                  </a:lnTo>
                  <a:lnTo>
                    <a:pt x="326" y="452"/>
                  </a:lnTo>
                  <a:lnTo>
                    <a:pt x="326" y="451"/>
                  </a:lnTo>
                  <a:lnTo>
                    <a:pt x="326" y="450"/>
                  </a:lnTo>
                  <a:lnTo>
                    <a:pt x="325" y="449"/>
                  </a:lnTo>
                  <a:lnTo>
                    <a:pt x="325" y="448"/>
                  </a:lnTo>
                  <a:lnTo>
                    <a:pt x="325" y="447"/>
                  </a:lnTo>
                  <a:lnTo>
                    <a:pt x="325" y="447"/>
                  </a:lnTo>
                  <a:lnTo>
                    <a:pt x="325" y="446"/>
                  </a:lnTo>
                  <a:lnTo>
                    <a:pt x="325" y="445"/>
                  </a:lnTo>
                  <a:lnTo>
                    <a:pt x="324" y="444"/>
                  </a:lnTo>
                  <a:lnTo>
                    <a:pt x="324" y="444"/>
                  </a:lnTo>
                  <a:lnTo>
                    <a:pt x="307" y="447"/>
                  </a:lnTo>
                  <a:close/>
                  <a:moveTo>
                    <a:pt x="328" y="499"/>
                  </a:moveTo>
                  <a:lnTo>
                    <a:pt x="328" y="499"/>
                  </a:lnTo>
                  <a:lnTo>
                    <a:pt x="328" y="499"/>
                  </a:lnTo>
                  <a:lnTo>
                    <a:pt x="329" y="500"/>
                  </a:lnTo>
                  <a:lnTo>
                    <a:pt x="329" y="501"/>
                  </a:lnTo>
                  <a:lnTo>
                    <a:pt x="330" y="502"/>
                  </a:lnTo>
                  <a:lnTo>
                    <a:pt x="330" y="502"/>
                  </a:lnTo>
                  <a:lnTo>
                    <a:pt x="331" y="503"/>
                  </a:lnTo>
                  <a:lnTo>
                    <a:pt x="331" y="504"/>
                  </a:lnTo>
                  <a:lnTo>
                    <a:pt x="332" y="505"/>
                  </a:lnTo>
                  <a:lnTo>
                    <a:pt x="332" y="505"/>
                  </a:lnTo>
                  <a:lnTo>
                    <a:pt x="333" y="506"/>
                  </a:lnTo>
                  <a:lnTo>
                    <a:pt x="333" y="507"/>
                  </a:lnTo>
                  <a:lnTo>
                    <a:pt x="334" y="508"/>
                  </a:lnTo>
                  <a:lnTo>
                    <a:pt x="334" y="508"/>
                  </a:lnTo>
                  <a:lnTo>
                    <a:pt x="335" y="509"/>
                  </a:lnTo>
                  <a:lnTo>
                    <a:pt x="336" y="510"/>
                  </a:lnTo>
                  <a:lnTo>
                    <a:pt x="336" y="511"/>
                  </a:lnTo>
                  <a:lnTo>
                    <a:pt x="337" y="511"/>
                  </a:lnTo>
                  <a:lnTo>
                    <a:pt x="337" y="512"/>
                  </a:lnTo>
                  <a:lnTo>
                    <a:pt x="338" y="513"/>
                  </a:lnTo>
                  <a:lnTo>
                    <a:pt x="338" y="514"/>
                  </a:lnTo>
                  <a:lnTo>
                    <a:pt x="339" y="514"/>
                  </a:lnTo>
                  <a:lnTo>
                    <a:pt x="353" y="503"/>
                  </a:lnTo>
                  <a:lnTo>
                    <a:pt x="352" y="502"/>
                  </a:lnTo>
                  <a:lnTo>
                    <a:pt x="352" y="502"/>
                  </a:lnTo>
                  <a:lnTo>
                    <a:pt x="351" y="501"/>
                  </a:lnTo>
                  <a:lnTo>
                    <a:pt x="351" y="500"/>
                  </a:lnTo>
                  <a:lnTo>
                    <a:pt x="350" y="500"/>
                  </a:lnTo>
                  <a:lnTo>
                    <a:pt x="350" y="499"/>
                  </a:lnTo>
                  <a:lnTo>
                    <a:pt x="349" y="499"/>
                  </a:lnTo>
                  <a:lnTo>
                    <a:pt x="349" y="498"/>
                  </a:lnTo>
                  <a:lnTo>
                    <a:pt x="348" y="497"/>
                  </a:lnTo>
                  <a:lnTo>
                    <a:pt x="348" y="497"/>
                  </a:lnTo>
                  <a:lnTo>
                    <a:pt x="347" y="496"/>
                  </a:lnTo>
                  <a:lnTo>
                    <a:pt x="347" y="495"/>
                  </a:lnTo>
                  <a:lnTo>
                    <a:pt x="346" y="495"/>
                  </a:lnTo>
                  <a:lnTo>
                    <a:pt x="346" y="494"/>
                  </a:lnTo>
                  <a:lnTo>
                    <a:pt x="345" y="493"/>
                  </a:lnTo>
                  <a:lnTo>
                    <a:pt x="345" y="493"/>
                  </a:lnTo>
                  <a:lnTo>
                    <a:pt x="344" y="492"/>
                  </a:lnTo>
                  <a:lnTo>
                    <a:pt x="344" y="491"/>
                  </a:lnTo>
                  <a:lnTo>
                    <a:pt x="343" y="491"/>
                  </a:lnTo>
                  <a:lnTo>
                    <a:pt x="343" y="490"/>
                  </a:lnTo>
                  <a:lnTo>
                    <a:pt x="343" y="490"/>
                  </a:lnTo>
                  <a:lnTo>
                    <a:pt x="328" y="499"/>
                  </a:lnTo>
                  <a:close/>
                  <a:moveTo>
                    <a:pt x="366" y="540"/>
                  </a:moveTo>
                  <a:lnTo>
                    <a:pt x="366" y="540"/>
                  </a:lnTo>
                  <a:lnTo>
                    <a:pt x="366" y="540"/>
                  </a:lnTo>
                  <a:lnTo>
                    <a:pt x="367" y="541"/>
                  </a:lnTo>
                  <a:lnTo>
                    <a:pt x="368" y="541"/>
                  </a:lnTo>
                  <a:lnTo>
                    <a:pt x="369" y="542"/>
                  </a:lnTo>
                  <a:lnTo>
                    <a:pt x="369" y="542"/>
                  </a:lnTo>
                  <a:lnTo>
                    <a:pt x="370" y="543"/>
                  </a:lnTo>
                  <a:lnTo>
                    <a:pt x="371" y="543"/>
                  </a:lnTo>
                  <a:lnTo>
                    <a:pt x="372" y="544"/>
                  </a:lnTo>
                  <a:lnTo>
                    <a:pt x="372" y="544"/>
                  </a:lnTo>
                  <a:lnTo>
                    <a:pt x="373" y="545"/>
                  </a:lnTo>
                  <a:lnTo>
                    <a:pt x="374" y="545"/>
                  </a:lnTo>
                  <a:lnTo>
                    <a:pt x="375" y="546"/>
                  </a:lnTo>
                  <a:lnTo>
                    <a:pt x="375" y="546"/>
                  </a:lnTo>
                  <a:lnTo>
                    <a:pt x="376" y="547"/>
                  </a:lnTo>
                  <a:lnTo>
                    <a:pt x="377" y="547"/>
                  </a:lnTo>
                  <a:lnTo>
                    <a:pt x="378" y="548"/>
                  </a:lnTo>
                  <a:lnTo>
                    <a:pt x="379" y="548"/>
                  </a:lnTo>
                  <a:lnTo>
                    <a:pt x="379" y="549"/>
                  </a:lnTo>
                  <a:lnTo>
                    <a:pt x="380" y="549"/>
                  </a:lnTo>
                  <a:lnTo>
                    <a:pt x="381" y="550"/>
                  </a:lnTo>
                  <a:lnTo>
                    <a:pt x="382" y="550"/>
                  </a:lnTo>
                  <a:lnTo>
                    <a:pt x="390" y="535"/>
                  </a:lnTo>
                  <a:lnTo>
                    <a:pt x="390" y="534"/>
                  </a:lnTo>
                  <a:lnTo>
                    <a:pt x="389" y="534"/>
                  </a:lnTo>
                  <a:lnTo>
                    <a:pt x="388" y="534"/>
                  </a:lnTo>
                  <a:lnTo>
                    <a:pt x="388" y="533"/>
                  </a:lnTo>
                  <a:lnTo>
                    <a:pt x="387" y="533"/>
                  </a:lnTo>
                  <a:lnTo>
                    <a:pt x="386" y="532"/>
                  </a:lnTo>
                  <a:lnTo>
                    <a:pt x="385" y="532"/>
                  </a:lnTo>
                  <a:lnTo>
                    <a:pt x="385" y="531"/>
                  </a:lnTo>
                  <a:lnTo>
                    <a:pt x="384" y="531"/>
                  </a:lnTo>
                  <a:lnTo>
                    <a:pt x="383" y="531"/>
                  </a:lnTo>
                  <a:lnTo>
                    <a:pt x="383" y="530"/>
                  </a:lnTo>
                  <a:lnTo>
                    <a:pt x="382" y="530"/>
                  </a:lnTo>
                  <a:lnTo>
                    <a:pt x="381" y="529"/>
                  </a:lnTo>
                  <a:lnTo>
                    <a:pt x="381" y="529"/>
                  </a:lnTo>
                  <a:lnTo>
                    <a:pt x="380" y="528"/>
                  </a:lnTo>
                  <a:lnTo>
                    <a:pt x="379" y="528"/>
                  </a:lnTo>
                  <a:lnTo>
                    <a:pt x="379" y="527"/>
                  </a:lnTo>
                  <a:lnTo>
                    <a:pt x="378" y="527"/>
                  </a:lnTo>
                  <a:lnTo>
                    <a:pt x="377" y="526"/>
                  </a:lnTo>
                  <a:lnTo>
                    <a:pt x="377" y="526"/>
                  </a:lnTo>
                  <a:lnTo>
                    <a:pt x="376" y="526"/>
                  </a:lnTo>
                  <a:lnTo>
                    <a:pt x="366" y="540"/>
                  </a:lnTo>
                  <a:close/>
                  <a:moveTo>
                    <a:pt x="416" y="564"/>
                  </a:moveTo>
                  <a:lnTo>
                    <a:pt x="416" y="564"/>
                  </a:lnTo>
                  <a:lnTo>
                    <a:pt x="416" y="564"/>
                  </a:lnTo>
                  <a:lnTo>
                    <a:pt x="417" y="565"/>
                  </a:lnTo>
                  <a:lnTo>
                    <a:pt x="418" y="565"/>
                  </a:lnTo>
                  <a:lnTo>
                    <a:pt x="419" y="565"/>
                  </a:lnTo>
                  <a:lnTo>
                    <a:pt x="420" y="565"/>
                  </a:lnTo>
                  <a:lnTo>
                    <a:pt x="421" y="566"/>
                  </a:lnTo>
                  <a:lnTo>
                    <a:pt x="422" y="566"/>
                  </a:lnTo>
                  <a:lnTo>
                    <a:pt x="423" y="566"/>
                  </a:lnTo>
                  <a:lnTo>
                    <a:pt x="424" y="566"/>
                  </a:lnTo>
                  <a:lnTo>
                    <a:pt x="424" y="566"/>
                  </a:lnTo>
                  <a:lnTo>
                    <a:pt x="425" y="567"/>
                  </a:lnTo>
                  <a:lnTo>
                    <a:pt x="426" y="567"/>
                  </a:lnTo>
                  <a:lnTo>
                    <a:pt x="427" y="567"/>
                  </a:lnTo>
                  <a:lnTo>
                    <a:pt x="428" y="567"/>
                  </a:lnTo>
                  <a:lnTo>
                    <a:pt x="429" y="567"/>
                  </a:lnTo>
                  <a:lnTo>
                    <a:pt x="430" y="568"/>
                  </a:lnTo>
                  <a:lnTo>
                    <a:pt x="431" y="568"/>
                  </a:lnTo>
                  <a:lnTo>
                    <a:pt x="432" y="568"/>
                  </a:lnTo>
                  <a:lnTo>
                    <a:pt x="433" y="568"/>
                  </a:lnTo>
                  <a:lnTo>
                    <a:pt x="434" y="568"/>
                  </a:lnTo>
                  <a:lnTo>
                    <a:pt x="434" y="568"/>
                  </a:lnTo>
                  <a:lnTo>
                    <a:pt x="437" y="551"/>
                  </a:lnTo>
                  <a:lnTo>
                    <a:pt x="437" y="551"/>
                  </a:lnTo>
                  <a:lnTo>
                    <a:pt x="436" y="551"/>
                  </a:lnTo>
                  <a:lnTo>
                    <a:pt x="435" y="551"/>
                  </a:lnTo>
                  <a:lnTo>
                    <a:pt x="434" y="550"/>
                  </a:lnTo>
                  <a:lnTo>
                    <a:pt x="433" y="550"/>
                  </a:lnTo>
                  <a:lnTo>
                    <a:pt x="432" y="550"/>
                  </a:lnTo>
                  <a:lnTo>
                    <a:pt x="431" y="550"/>
                  </a:lnTo>
                  <a:lnTo>
                    <a:pt x="431" y="550"/>
                  </a:lnTo>
                  <a:lnTo>
                    <a:pt x="430" y="550"/>
                  </a:lnTo>
                  <a:lnTo>
                    <a:pt x="429" y="549"/>
                  </a:lnTo>
                  <a:lnTo>
                    <a:pt x="428" y="549"/>
                  </a:lnTo>
                  <a:lnTo>
                    <a:pt x="427" y="549"/>
                  </a:lnTo>
                  <a:lnTo>
                    <a:pt x="427" y="549"/>
                  </a:lnTo>
                  <a:lnTo>
                    <a:pt x="426" y="549"/>
                  </a:lnTo>
                  <a:lnTo>
                    <a:pt x="425" y="548"/>
                  </a:lnTo>
                  <a:lnTo>
                    <a:pt x="424" y="548"/>
                  </a:lnTo>
                  <a:lnTo>
                    <a:pt x="423" y="548"/>
                  </a:lnTo>
                  <a:lnTo>
                    <a:pt x="422" y="548"/>
                  </a:lnTo>
                  <a:lnTo>
                    <a:pt x="422" y="548"/>
                  </a:lnTo>
                  <a:lnTo>
                    <a:pt x="421" y="547"/>
                  </a:lnTo>
                  <a:lnTo>
                    <a:pt x="421" y="547"/>
                  </a:lnTo>
                  <a:lnTo>
                    <a:pt x="416" y="564"/>
                  </a:lnTo>
                  <a:close/>
                  <a:moveTo>
                    <a:pt x="471" y="569"/>
                  </a:moveTo>
                  <a:lnTo>
                    <a:pt x="471" y="569"/>
                  </a:lnTo>
                  <a:lnTo>
                    <a:pt x="472" y="569"/>
                  </a:lnTo>
                  <a:lnTo>
                    <a:pt x="473" y="569"/>
                  </a:lnTo>
                  <a:lnTo>
                    <a:pt x="474" y="569"/>
                  </a:lnTo>
                  <a:lnTo>
                    <a:pt x="475" y="569"/>
                  </a:lnTo>
                  <a:lnTo>
                    <a:pt x="476" y="569"/>
                  </a:lnTo>
                  <a:lnTo>
                    <a:pt x="477" y="569"/>
                  </a:lnTo>
                  <a:lnTo>
                    <a:pt x="478" y="569"/>
                  </a:lnTo>
                  <a:lnTo>
                    <a:pt x="479" y="568"/>
                  </a:lnTo>
                  <a:lnTo>
                    <a:pt x="480" y="568"/>
                  </a:lnTo>
                  <a:lnTo>
                    <a:pt x="480" y="568"/>
                  </a:lnTo>
                  <a:lnTo>
                    <a:pt x="481" y="568"/>
                  </a:lnTo>
                  <a:lnTo>
                    <a:pt x="482" y="568"/>
                  </a:lnTo>
                  <a:lnTo>
                    <a:pt x="483" y="568"/>
                  </a:lnTo>
                  <a:lnTo>
                    <a:pt x="484" y="568"/>
                  </a:lnTo>
                  <a:lnTo>
                    <a:pt x="485" y="567"/>
                  </a:lnTo>
                  <a:lnTo>
                    <a:pt x="486" y="567"/>
                  </a:lnTo>
                  <a:lnTo>
                    <a:pt x="487" y="567"/>
                  </a:lnTo>
                  <a:lnTo>
                    <a:pt x="488" y="567"/>
                  </a:lnTo>
                  <a:lnTo>
                    <a:pt x="489" y="567"/>
                  </a:lnTo>
                  <a:lnTo>
                    <a:pt x="490" y="566"/>
                  </a:lnTo>
                  <a:lnTo>
                    <a:pt x="490" y="566"/>
                  </a:lnTo>
                  <a:lnTo>
                    <a:pt x="486" y="549"/>
                  </a:lnTo>
                  <a:lnTo>
                    <a:pt x="486" y="549"/>
                  </a:lnTo>
                  <a:lnTo>
                    <a:pt x="485" y="549"/>
                  </a:lnTo>
                  <a:lnTo>
                    <a:pt x="485" y="550"/>
                  </a:lnTo>
                  <a:lnTo>
                    <a:pt x="484" y="550"/>
                  </a:lnTo>
                  <a:lnTo>
                    <a:pt x="483" y="550"/>
                  </a:lnTo>
                  <a:lnTo>
                    <a:pt x="482" y="550"/>
                  </a:lnTo>
                  <a:lnTo>
                    <a:pt x="481" y="550"/>
                  </a:lnTo>
                  <a:lnTo>
                    <a:pt x="480" y="550"/>
                  </a:lnTo>
                  <a:lnTo>
                    <a:pt x="479" y="551"/>
                  </a:lnTo>
                  <a:lnTo>
                    <a:pt x="479" y="551"/>
                  </a:lnTo>
                  <a:lnTo>
                    <a:pt x="478" y="551"/>
                  </a:lnTo>
                  <a:lnTo>
                    <a:pt x="477" y="551"/>
                  </a:lnTo>
                  <a:lnTo>
                    <a:pt x="476" y="551"/>
                  </a:lnTo>
                  <a:lnTo>
                    <a:pt x="475" y="551"/>
                  </a:lnTo>
                  <a:lnTo>
                    <a:pt x="474" y="551"/>
                  </a:lnTo>
                  <a:lnTo>
                    <a:pt x="474" y="551"/>
                  </a:lnTo>
                  <a:lnTo>
                    <a:pt x="473" y="551"/>
                  </a:lnTo>
                  <a:lnTo>
                    <a:pt x="472" y="552"/>
                  </a:lnTo>
                  <a:lnTo>
                    <a:pt x="471" y="552"/>
                  </a:lnTo>
                  <a:lnTo>
                    <a:pt x="470" y="552"/>
                  </a:lnTo>
                  <a:lnTo>
                    <a:pt x="470" y="552"/>
                  </a:lnTo>
                  <a:lnTo>
                    <a:pt x="471" y="569"/>
                  </a:lnTo>
                  <a:close/>
                  <a:moveTo>
                    <a:pt x="525" y="554"/>
                  </a:moveTo>
                  <a:lnTo>
                    <a:pt x="525" y="554"/>
                  </a:lnTo>
                  <a:lnTo>
                    <a:pt x="525" y="554"/>
                  </a:lnTo>
                  <a:lnTo>
                    <a:pt x="526" y="554"/>
                  </a:lnTo>
                  <a:lnTo>
                    <a:pt x="527" y="553"/>
                  </a:lnTo>
                  <a:lnTo>
                    <a:pt x="528" y="553"/>
                  </a:lnTo>
                  <a:lnTo>
                    <a:pt x="529" y="552"/>
                  </a:lnTo>
                  <a:lnTo>
                    <a:pt x="529" y="552"/>
                  </a:lnTo>
                  <a:lnTo>
                    <a:pt x="530" y="551"/>
                  </a:lnTo>
                  <a:lnTo>
                    <a:pt x="531" y="551"/>
                  </a:lnTo>
                  <a:lnTo>
                    <a:pt x="532" y="551"/>
                  </a:lnTo>
                  <a:lnTo>
                    <a:pt x="533" y="550"/>
                  </a:lnTo>
                  <a:lnTo>
                    <a:pt x="533" y="550"/>
                  </a:lnTo>
                  <a:lnTo>
                    <a:pt x="534" y="549"/>
                  </a:lnTo>
                  <a:lnTo>
                    <a:pt x="535" y="549"/>
                  </a:lnTo>
                  <a:lnTo>
                    <a:pt x="536" y="548"/>
                  </a:lnTo>
                  <a:lnTo>
                    <a:pt x="537" y="548"/>
                  </a:lnTo>
                  <a:lnTo>
                    <a:pt x="537" y="547"/>
                  </a:lnTo>
                  <a:lnTo>
                    <a:pt x="538" y="547"/>
                  </a:lnTo>
                  <a:lnTo>
                    <a:pt x="539" y="546"/>
                  </a:lnTo>
                  <a:lnTo>
                    <a:pt x="540" y="546"/>
                  </a:lnTo>
                  <a:lnTo>
                    <a:pt x="540" y="545"/>
                  </a:lnTo>
                  <a:lnTo>
                    <a:pt x="541" y="545"/>
                  </a:lnTo>
                  <a:lnTo>
                    <a:pt x="532" y="530"/>
                  </a:lnTo>
                  <a:lnTo>
                    <a:pt x="531" y="531"/>
                  </a:lnTo>
                  <a:lnTo>
                    <a:pt x="530" y="531"/>
                  </a:lnTo>
                  <a:lnTo>
                    <a:pt x="530" y="531"/>
                  </a:lnTo>
                  <a:lnTo>
                    <a:pt x="529" y="532"/>
                  </a:lnTo>
                  <a:lnTo>
                    <a:pt x="528" y="532"/>
                  </a:lnTo>
                  <a:lnTo>
                    <a:pt x="527" y="533"/>
                  </a:lnTo>
                  <a:lnTo>
                    <a:pt x="527" y="533"/>
                  </a:lnTo>
                  <a:lnTo>
                    <a:pt x="526" y="534"/>
                  </a:lnTo>
                  <a:lnTo>
                    <a:pt x="525" y="534"/>
                  </a:lnTo>
                  <a:lnTo>
                    <a:pt x="525" y="534"/>
                  </a:lnTo>
                  <a:lnTo>
                    <a:pt x="524" y="535"/>
                  </a:lnTo>
                  <a:lnTo>
                    <a:pt x="523" y="535"/>
                  </a:lnTo>
                  <a:lnTo>
                    <a:pt x="522" y="536"/>
                  </a:lnTo>
                  <a:lnTo>
                    <a:pt x="522" y="536"/>
                  </a:lnTo>
                  <a:lnTo>
                    <a:pt x="521" y="536"/>
                  </a:lnTo>
                  <a:lnTo>
                    <a:pt x="520" y="537"/>
                  </a:lnTo>
                  <a:lnTo>
                    <a:pt x="520" y="537"/>
                  </a:lnTo>
                  <a:lnTo>
                    <a:pt x="519" y="538"/>
                  </a:lnTo>
                  <a:lnTo>
                    <a:pt x="518" y="538"/>
                  </a:lnTo>
                  <a:lnTo>
                    <a:pt x="517" y="538"/>
                  </a:lnTo>
                  <a:lnTo>
                    <a:pt x="517" y="538"/>
                  </a:lnTo>
                  <a:lnTo>
                    <a:pt x="525" y="554"/>
                  </a:lnTo>
                  <a:close/>
                  <a:moveTo>
                    <a:pt x="570" y="521"/>
                  </a:moveTo>
                  <a:lnTo>
                    <a:pt x="570" y="521"/>
                  </a:lnTo>
                  <a:lnTo>
                    <a:pt x="570" y="520"/>
                  </a:lnTo>
                  <a:lnTo>
                    <a:pt x="570" y="520"/>
                  </a:lnTo>
                  <a:lnTo>
                    <a:pt x="571" y="519"/>
                  </a:lnTo>
                  <a:lnTo>
                    <a:pt x="572" y="518"/>
                  </a:lnTo>
                  <a:lnTo>
                    <a:pt x="572" y="518"/>
                  </a:lnTo>
                  <a:lnTo>
                    <a:pt x="573" y="517"/>
                  </a:lnTo>
                  <a:lnTo>
                    <a:pt x="574" y="516"/>
                  </a:lnTo>
                  <a:lnTo>
                    <a:pt x="574" y="516"/>
                  </a:lnTo>
                  <a:lnTo>
                    <a:pt x="575" y="515"/>
                  </a:lnTo>
                  <a:lnTo>
                    <a:pt x="575" y="514"/>
                  </a:lnTo>
                  <a:lnTo>
                    <a:pt x="576" y="514"/>
                  </a:lnTo>
                  <a:lnTo>
                    <a:pt x="576" y="513"/>
                  </a:lnTo>
                  <a:lnTo>
                    <a:pt x="577" y="512"/>
                  </a:lnTo>
                  <a:lnTo>
                    <a:pt x="578" y="511"/>
                  </a:lnTo>
                  <a:lnTo>
                    <a:pt x="578" y="511"/>
                  </a:lnTo>
                  <a:lnTo>
                    <a:pt x="579" y="510"/>
                  </a:lnTo>
                  <a:lnTo>
                    <a:pt x="579" y="509"/>
                  </a:lnTo>
                  <a:lnTo>
                    <a:pt x="580" y="508"/>
                  </a:lnTo>
                  <a:lnTo>
                    <a:pt x="580" y="508"/>
                  </a:lnTo>
                  <a:lnTo>
                    <a:pt x="581" y="507"/>
                  </a:lnTo>
                  <a:lnTo>
                    <a:pt x="581" y="506"/>
                  </a:lnTo>
                  <a:lnTo>
                    <a:pt x="567" y="496"/>
                  </a:lnTo>
                  <a:lnTo>
                    <a:pt x="567" y="497"/>
                  </a:lnTo>
                  <a:lnTo>
                    <a:pt x="566" y="497"/>
                  </a:lnTo>
                  <a:lnTo>
                    <a:pt x="566" y="498"/>
                  </a:lnTo>
                  <a:lnTo>
                    <a:pt x="565" y="499"/>
                  </a:lnTo>
                  <a:lnTo>
                    <a:pt x="565" y="499"/>
                  </a:lnTo>
                  <a:lnTo>
                    <a:pt x="564" y="500"/>
                  </a:lnTo>
                  <a:lnTo>
                    <a:pt x="564" y="500"/>
                  </a:lnTo>
                  <a:lnTo>
                    <a:pt x="563" y="501"/>
                  </a:lnTo>
                  <a:lnTo>
                    <a:pt x="563" y="502"/>
                  </a:lnTo>
                  <a:lnTo>
                    <a:pt x="562" y="502"/>
                  </a:lnTo>
                  <a:lnTo>
                    <a:pt x="562" y="503"/>
                  </a:lnTo>
                  <a:lnTo>
                    <a:pt x="561" y="504"/>
                  </a:lnTo>
                  <a:lnTo>
                    <a:pt x="561" y="504"/>
                  </a:lnTo>
                  <a:lnTo>
                    <a:pt x="560" y="505"/>
                  </a:lnTo>
                  <a:lnTo>
                    <a:pt x="560" y="505"/>
                  </a:lnTo>
                  <a:lnTo>
                    <a:pt x="559" y="506"/>
                  </a:lnTo>
                  <a:lnTo>
                    <a:pt x="559" y="507"/>
                  </a:lnTo>
                  <a:lnTo>
                    <a:pt x="558" y="507"/>
                  </a:lnTo>
                  <a:lnTo>
                    <a:pt x="557" y="508"/>
                  </a:lnTo>
                  <a:lnTo>
                    <a:pt x="557" y="509"/>
                  </a:lnTo>
                  <a:lnTo>
                    <a:pt x="557" y="509"/>
                  </a:lnTo>
                  <a:lnTo>
                    <a:pt x="570" y="521"/>
                  </a:lnTo>
                  <a:close/>
                  <a:moveTo>
                    <a:pt x="599" y="474"/>
                  </a:moveTo>
                  <a:lnTo>
                    <a:pt x="599" y="474"/>
                  </a:lnTo>
                  <a:lnTo>
                    <a:pt x="600" y="473"/>
                  </a:lnTo>
                  <a:lnTo>
                    <a:pt x="600" y="472"/>
                  </a:lnTo>
                  <a:lnTo>
                    <a:pt x="600" y="471"/>
                  </a:lnTo>
                  <a:lnTo>
                    <a:pt x="601" y="470"/>
                  </a:lnTo>
                  <a:lnTo>
                    <a:pt x="601" y="469"/>
                  </a:lnTo>
                  <a:lnTo>
                    <a:pt x="601" y="469"/>
                  </a:lnTo>
                  <a:lnTo>
                    <a:pt x="602" y="468"/>
                  </a:lnTo>
                  <a:lnTo>
                    <a:pt x="602" y="467"/>
                  </a:lnTo>
                  <a:lnTo>
                    <a:pt x="602" y="466"/>
                  </a:lnTo>
                  <a:lnTo>
                    <a:pt x="603" y="465"/>
                  </a:lnTo>
                  <a:lnTo>
                    <a:pt x="603" y="464"/>
                  </a:lnTo>
                  <a:lnTo>
                    <a:pt x="603" y="463"/>
                  </a:lnTo>
                  <a:lnTo>
                    <a:pt x="603" y="462"/>
                  </a:lnTo>
                  <a:lnTo>
                    <a:pt x="604" y="461"/>
                  </a:lnTo>
                  <a:lnTo>
                    <a:pt x="604" y="461"/>
                  </a:lnTo>
                  <a:lnTo>
                    <a:pt x="604" y="460"/>
                  </a:lnTo>
                  <a:lnTo>
                    <a:pt x="604" y="459"/>
                  </a:lnTo>
                  <a:lnTo>
                    <a:pt x="605" y="458"/>
                  </a:lnTo>
                  <a:lnTo>
                    <a:pt x="605" y="457"/>
                  </a:lnTo>
                  <a:lnTo>
                    <a:pt x="605" y="456"/>
                  </a:lnTo>
                  <a:lnTo>
                    <a:pt x="605" y="456"/>
                  </a:lnTo>
                  <a:lnTo>
                    <a:pt x="588" y="451"/>
                  </a:lnTo>
                  <a:lnTo>
                    <a:pt x="588" y="452"/>
                  </a:lnTo>
                  <a:lnTo>
                    <a:pt x="588" y="452"/>
                  </a:lnTo>
                  <a:lnTo>
                    <a:pt x="588" y="453"/>
                  </a:lnTo>
                  <a:lnTo>
                    <a:pt x="588" y="454"/>
                  </a:lnTo>
                  <a:lnTo>
                    <a:pt x="587" y="455"/>
                  </a:lnTo>
                  <a:lnTo>
                    <a:pt x="587" y="456"/>
                  </a:lnTo>
                  <a:lnTo>
                    <a:pt x="587" y="456"/>
                  </a:lnTo>
                  <a:lnTo>
                    <a:pt x="587" y="457"/>
                  </a:lnTo>
                  <a:lnTo>
                    <a:pt x="586" y="458"/>
                  </a:lnTo>
                  <a:lnTo>
                    <a:pt x="586" y="459"/>
                  </a:lnTo>
                  <a:lnTo>
                    <a:pt x="586" y="459"/>
                  </a:lnTo>
                  <a:lnTo>
                    <a:pt x="586" y="460"/>
                  </a:lnTo>
                  <a:lnTo>
                    <a:pt x="585" y="461"/>
                  </a:lnTo>
                  <a:lnTo>
                    <a:pt x="585" y="462"/>
                  </a:lnTo>
                  <a:lnTo>
                    <a:pt x="585" y="463"/>
                  </a:lnTo>
                  <a:lnTo>
                    <a:pt x="584" y="463"/>
                  </a:lnTo>
                  <a:lnTo>
                    <a:pt x="584" y="464"/>
                  </a:lnTo>
                  <a:lnTo>
                    <a:pt x="584" y="465"/>
                  </a:lnTo>
                  <a:lnTo>
                    <a:pt x="584" y="466"/>
                  </a:lnTo>
                  <a:lnTo>
                    <a:pt x="583" y="467"/>
                  </a:lnTo>
                  <a:lnTo>
                    <a:pt x="583" y="467"/>
                  </a:lnTo>
                  <a:lnTo>
                    <a:pt x="599" y="474"/>
                  </a:lnTo>
                  <a:close/>
                  <a:moveTo>
                    <a:pt x="610" y="419"/>
                  </a:moveTo>
                  <a:lnTo>
                    <a:pt x="610" y="419"/>
                  </a:lnTo>
                  <a:lnTo>
                    <a:pt x="610" y="419"/>
                  </a:lnTo>
                  <a:lnTo>
                    <a:pt x="610" y="418"/>
                  </a:lnTo>
                  <a:lnTo>
                    <a:pt x="610" y="417"/>
                  </a:lnTo>
                  <a:lnTo>
                    <a:pt x="610" y="416"/>
                  </a:lnTo>
                  <a:lnTo>
                    <a:pt x="610" y="415"/>
                  </a:lnTo>
                  <a:lnTo>
                    <a:pt x="610" y="414"/>
                  </a:lnTo>
                  <a:lnTo>
                    <a:pt x="610" y="413"/>
                  </a:lnTo>
                  <a:lnTo>
                    <a:pt x="610" y="412"/>
                  </a:lnTo>
                  <a:lnTo>
                    <a:pt x="610" y="411"/>
                  </a:lnTo>
                  <a:lnTo>
                    <a:pt x="610" y="410"/>
                  </a:lnTo>
                  <a:lnTo>
                    <a:pt x="610" y="409"/>
                  </a:lnTo>
                  <a:lnTo>
                    <a:pt x="610" y="408"/>
                  </a:lnTo>
                  <a:lnTo>
                    <a:pt x="610" y="407"/>
                  </a:lnTo>
                  <a:lnTo>
                    <a:pt x="610" y="406"/>
                  </a:lnTo>
                  <a:lnTo>
                    <a:pt x="610" y="405"/>
                  </a:lnTo>
                  <a:lnTo>
                    <a:pt x="610" y="404"/>
                  </a:lnTo>
                  <a:lnTo>
                    <a:pt x="610" y="403"/>
                  </a:lnTo>
                  <a:lnTo>
                    <a:pt x="610" y="402"/>
                  </a:lnTo>
                  <a:lnTo>
                    <a:pt x="609" y="401"/>
                  </a:lnTo>
                  <a:lnTo>
                    <a:pt x="609" y="400"/>
                  </a:lnTo>
                  <a:lnTo>
                    <a:pt x="592" y="402"/>
                  </a:lnTo>
                  <a:lnTo>
                    <a:pt x="592" y="403"/>
                  </a:lnTo>
                  <a:lnTo>
                    <a:pt x="592" y="404"/>
                  </a:lnTo>
                  <a:lnTo>
                    <a:pt x="592" y="405"/>
                  </a:lnTo>
                  <a:lnTo>
                    <a:pt x="592" y="406"/>
                  </a:lnTo>
                  <a:lnTo>
                    <a:pt x="592" y="406"/>
                  </a:lnTo>
                  <a:lnTo>
                    <a:pt x="592" y="407"/>
                  </a:lnTo>
                  <a:lnTo>
                    <a:pt x="592" y="408"/>
                  </a:lnTo>
                  <a:lnTo>
                    <a:pt x="592" y="409"/>
                  </a:lnTo>
                  <a:lnTo>
                    <a:pt x="592" y="410"/>
                  </a:lnTo>
                  <a:lnTo>
                    <a:pt x="593" y="411"/>
                  </a:lnTo>
                  <a:lnTo>
                    <a:pt x="593" y="412"/>
                  </a:lnTo>
                  <a:lnTo>
                    <a:pt x="593" y="412"/>
                  </a:lnTo>
                  <a:lnTo>
                    <a:pt x="593" y="413"/>
                  </a:lnTo>
                  <a:lnTo>
                    <a:pt x="593" y="414"/>
                  </a:lnTo>
                  <a:lnTo>
                    <a:pt x="593" y="415"/>
                  </a:lnTo>
                  <a:lnTo>
                    <a:pt x="593" y="416"/>
                  </a:lnTo>
                  <a:lnTo>
                    <a:pt x="593" y="417"/>
                  </a:lnTo>
                  <a:lnTo>
                    <a:pt x="593" y="418"/>
                  </a:lnTo>
                  <a:lnTo>
                    <a:pt x="593" y="419"/>
                  </a:lnTo>
                  <a:lnTo>
                    <a:pt x="593" y="419"/>
                  </a:lnTo>
                  <a:lnTo>
                    <a:pt x="610" y="419"/>
                  </a:lnTo>
                  <a:close/>
                  <a:moveTo>
                    <a:pt x="601" y="364"/>
                  </a:moveTo>
                  <a:lnTo>
                    <a:pt x="601" y="364"/>
                  </a:lnTo>
                  <a:lnTo>
                    <a:pt x="601" y="363"/>
                  </a:lnTo>
                  <a:lnTo>
                    <a:pt x="600" y="362"/>
                  </a:lnTo>
                  <a:lnTo>
                    <a:pt x="600" y="362"/>
                  </a:lnTo>
                  <a:lnTo>
                    <a:pt x="600" y="361"/>
                  </a:lnTo>
                  <a:lnTo>
                    <a:pt x="599" y="360"/>
                  </a:lnTo>
                  <a:lnTo>
                    <a:pt x="599" y="359"/>
                  </a:lnTo>
                  <a:lnTo>
                    <a:pt x="599" y="358"/>
                  </a:lnTo>
                  <a:lnTo>
                    <a:pt x="598" y="357"/>
                  </a:lnTo>
                  <a:lnTo>
                    <a:pt x="598" y="356"/>
                  </a:lnTo>
                  <a:lnTo>
                    <a:pt x="598" y="356"/>
                  </a:lnTo>
                  <a:lnTo>
                    <a:pt x="597" y="355"/>
                  </a:lnTo>
                  <a:lnTo>
                    <a:pt x="597" y="354"/>
                  </a:lnTo>
                  <a:lnTo>
                    <a:pt x="596" y="353"/>
                  </a:lnTo>
                  <a:lnTo>
                    <a:pt x="596" y="352"/>
                  </a:lnTo>
                  <a:lnTo>
                    <a:pt x="596" y="351"/>
                  </a:lnTo>
                  <a:lnTo>
                    <a:pt x="595" y="350"/>
                  </a:lnTo>
                  <a:lnTo>
                    <a:pt x="595" y="350"/>
                  </a:lnTo>
                  <a:lnTo>
                    <a:pt x="594" y="349"/>
                  </a:lnTo>
                  <a:lnTo>
                    <a:pt x="594" y="348"/>
                  </a:lnTo>
                  <a:lnTo>
                    <a:pt x="594" y="347"/>
                  </a:lnTo>
                  <a:lnTo>
                    <a:pt x="593" y="347"/>
                  </a:lnTo>
                  <a:lnTo>
                    <a:pt x="578" y="355"/>
                  </a:lnTo>
                  <a:lnTo>
                    <a:pt x="578" y="355"/>
                  </a:lnTo>
                  <a:lnTo>
                    <a:pt x="578" y="356"/>
                  </a:lnTo>
                  <a:lnTo>
                    <a:pt x="579" y="357"/>
                  </a:lnTo>
                  <a:lnTo>
                    <a:pt x="579" y="357"/>
                  </a:lnTo>
                  <a:lnTo>
                    <a:pt x="579" y="358"/>
                  </a:lnTo>
                  <a:lnTo>
                    <a:pt x="580" y="359"/>
                  </a:lnTo>
                  <a:lnTo>
                    <a:pt x="580" y="360"/>
                  </a:lnTo>
                  <a:lnTo>
                    <a:pt x="580" y="360"/>
                  </a:lnTo>
                  <a:lnTo>
                    <a:pt x="581" y="361"/>
                  </a:lnTo>
                  <a:lnTo>
                    <a:pt x="581" y="362"/>
                  </a:lnTo>
                  <a:lnTo>
                    <a:pt x="581" y="363"/>
                  </a:lnTo>
                  <a:lnTo>
                    <a:pt x="582" y="363"/>
                  </a:lnTo>
                  <a:lnTo>
                    <a:pt x="582" y="364"/>
                  </a:lnTo>
                  <a:lnTo>
                    <a:pt x="582" y="365"/>
                  </a:lnTo>
                  <a:lnTo>
                    <a:pt x="583" y="366"/>
                  </a:lnTo>
                  <a:lnTo>
                    <a:pt x="583" y="366"/>
                  </a:lnTo>
                  <a:lnTo>
                    <a:pt x="583" y="367"/>
                  </a:lnTo>
                  <a:lnTo>
                    <a:pt x="584" y="368"/>
                  </a:lnTo>
                  <a:lnTo>
                    <a:pt x="584" y="369"/>
                  </a:lnTo>
                  <a:lnTo>
                    <a:pt x="584" y="369"/>
                  </a:lnTo>
                  <a:lnTo>
                    <a:pt x="584" y="370"/>
                  </a:lnTo>
                  <a:lnTo>
                    <a:pt x="601" y="364"/>
                  </a:lnTo>
                  <a:close/>
                  <a:moveTo>
                    <a:pt x="573" y="316"/>
                  </a:moveTo>
                  <a:lnTo>
                    <a:pt x="573" y="316"/>
                  </a:lnTo>
                  <a:lnTo>
                    <a:pt x="572" y="316"/>
                  </a:lnTo>
                  <a:lnTo>
                    <a:pt x="572" y="315"/>
                  </a:lnTo>
                  <a:lnTo>
                    <a:pt x="571" y="315"/>
                  </a:lnTo>
                  <a:lnTo>
                    <a:pt x="570" y="314"/>
                  </a:lnTo>
                  <a:lnTo>
                    <a:pt x="570" y="313"/>
                  </a:lnTo>
                  <a:lnTo>
                    <a:pt x="569" y="313"/>
                  </a:lnTo>
                  <a:lnTo>
                    <a:pt x="569" y="312"/>
                  </a:lnTo>
                  <a:lnTo>
                    <a:pt x="568" y="311"/>
                  </a:lnTo>
                  <a:lnTo>
                    <a:pt x="567" y="311"/>
                  </a:lnTo>
                  <a:lnTo>
                    <a:pt x="567" y="310"/>
                  </a:lnTo>
                  <a:lnTo>
                    <a:pt x="566" y="309"/>
                  </a:lnTo>
                  <a:lnTo>
                    <a:pt x="565" y="309"/>
                  </a:lnTo>
                  <a:lnTo>
                    <a:pt x="565" y="308"/>
                  </a:lnTo>
                  <a:lnTo>
                    <a:pt x="564" y="307"/>
                  </a:lnTo>
                  <a:lnTo>
                    <a:pt x="563" y="307"/>
                  </a:lnTo>
                  <a:lnTo>
                    <a:pt x="563" y="306"/>
                  </a:lnTo>
                  <a:lnTo>
                    <a:pt x="562" y="305"/>
                  </a:lnTo>
                  <a:lnTo>
                    <a:pt x="561" y="305"/>
                  </a:lnTo>
                  <a:lnTo>
                    <a:pt x="561" y="304"/>
                  </a:lnTo>
                  <a:lnTo>
                    <a:pt x="560" y="304"/>
                  </a:lnTo>
                  <a:lnTo>
                    <a:pt x="559" y="303"/>
                  </a:lnTo>
                  <a:lnTo>
                    <a:pt x="548" y="316"/>
                  </a:lnTo>
                  <a:lnTo>
                    <a:pt x="548" y="317"/>
                  </a:lnTo>
                  <a:lnTo>
                    <a:pt x="549" y="317"/>
                  </a:lnTo>
                  <a:lnTo>
                    <a:pt x="549" y="318"/>
                  </a:lnTo>
                  <a:lnTo>
                    <a:pt x="550" y="318"/>
                  </a:lnTo>
                  <a:lnTo>
                    <a:pt x="551" y="319"/>
                  </a:lnTo>
                  <a:lnTo>
                    <a:pt x="551" y="319"/>
                  </a:lnTo>
                  <a:lnTo>
                    <a:pt x="552" y="320"/>
                  </a:lnTo>
                  <a:lnTo>
                    <a:pt x="552" y="320"/>
                  </a:lnTo>
                  <a:lnTo>
                    <a:pt x="553" y="321"/>
                  </a:lnTo>
                  <a:lnTo>
                    <a:pt x="554" y="322"/>
                  </a:lnTo>
                  <a:lnTo>
                    <a:pt x="554" y="322"/>
                  </a:lnTo>
                  <a:lnTo>
                    <a:pt x="555" y="323"/>
                  </a:lnTo>
                  <a:lnTo>
                    <a:pt x="555" y="323"/>
                  </a:lnTo>
                  <a:lnTo>
                    <a:pt x="556" y="324"/>
                  </a:lnTo>
                  <a:lnTo>
                    <a:pt x="556" y="325"/>
                  </a:lnTo>
                  <a:lnTo>
                    <a:pt x="557" y="325"/>
                  </a:lnTo>
                  <a:lnTo>
                    <a:pt x="557" y="326"/>
                  </a:lnTo>
                  <a:lnTo>
                    <a:pt x="558" y="326"/>
                  </a:lnTo>
                  <a:lnTo>
                    <a:pt x="559" y="327"/>
                  </a:lnTo>
                  <a:lnTo>
                    <a:pt x="559" y="328"/>
                  </a:lnTo>
                  <a:lnTo>
                    <a:pt x="559" y="328"/>
                  </a:lnTo>
                  <a:lnTo>
                    <a:pt x="573" y="316"/>
                  </a:lnTo>
                  <a:close/>
                  <a:moveTo>
                    <a:pt x="529" y="282"/>
                  </a:moveTo>
                  <a:lnTo>
                    <a:pt x="529" y="282"/>
                  </a:lnTo>
                  <a:lnTo>
                    <a:pt x="529" y="281"/>
                  </a:lnTo>
                  <a:lnTo>
                    <a:pt x="528" y="281"/>
                  </a:lnTo>
                  <a:lnTo>
                    <a:pt x="527" y="280"/>
                  </a:lnTo>
                  <a:lnTo>
                    <a:pt x="526" y="280"/>
                  </a:lnTo>
                  <a:lnTo>
                    <a:pt x="525" y="280"/>
                  </a:lnTo>
                  <a:lnTo>
                    <a:pt x="524" y="279"/>
                  </a:lnTo>
                  <a:lnTo>
                    <a:pt x="524" y="279"/>
                  </a:lnTo>
                  <a:lnTo>
                    <a:pt x="523" y="278"/>
                  </a:lnTo>
                  <a:lnTo>
                    <a:pt x="522" y="278"/>
                  </a:lnTo>
                  <a:lnTo>
                    <a:pt x="521" y="278"/>
                  </a:lnTo>
                  <a:lnTo>
                    <a:pt x="520" y="277"/>
                  </a:lnTo>
                  <a:lnTo>
                    <a:pt x="519" y="277"/>
                  </a:lnTo>
                  <a:lnTo>
                    <a:pt x="518" y="277"/>
                  </a:lnTo>
                  <a:lnTo>
                    <a:pt x="518" y="276"/>
                  </a:lnTo>
                  <a:lnTo>
                    <a:pt x="517" y="276"/>
                  </a:lnTo>
                  <a:lnTo>
                    <a:pt x="516" y="275"/>
                  </a:lnTo>
                  <a:lnTo>
                    <a:pt x="515" y="275"/>
                  </a:lnTo>
                  <a:lnTo>
                    <a:pt x="514" y="275"/>
                  </a:lnTo>
                  <a:lnTo>
                    <a:pt x="513" y="274"/>
                  </a:lnTo>
                  <a:lnTo>
                    <a:pt x="512" y="274"/>
                  </a:lnTo>
                  <a:lnTo>
                    <a:pt x="512" y="274"/>
                  </a:lnTo>
                  <a:lnTo>
                    <a:pt x="506" y="290"/>
                  </a:lnTo>
                  <a:lnTo>
                    <a:pt x="506" y="290"/>
                  </a:lnTo>
                  <a:lnTo>
                    <a:pt x="507" y="291"/>
                  </a:lnTo>
                  <a:lnTo>
                    <a:pt x="508" y="291"/>
                  </a:lnTo>
                  <a:lnTo>
                    <a:pt x="508" y="291"/>
                  </a:lnTo>
                  <a:lnTo>
                    <a:pt x="509" y="292"/>
                  </a:lnTo>
                  <a:lnTo>
                    <a:pt x="510" y="292"/>
                  </a:lnTo>
                  <a:lnTo>
                    <a:pt x="511" y="292"/>
                  </a:lnTo>
                  <a:lnTo>
                    <a:pt x="511" y="293"/>
                  </a:lnTo>
                  <a:lnTo>
                    <a:pt x="512" y="293"/>
                  </a:lnTo>
                  <a:lnTo>
                    <a:pt x="513" y="293"/>
                  </a:lnTo>
                  <a:lnTo>
                    <a:pt x="514" y="294"/>
                  </a:lnTo>
                  <a:lnTo>
                    <a:pt x="514" y="294"/>
                  </a:lnTo>
                  <a:lnTo>
                    <a:pt x="515" y="294"/>
                  </a:lnTo>
                  <a:lnTo>
                    <a:pt x="516" y="295"/>
                  </a:lnTo>
                  <a:lnTo>
                    <a:pt x="517" y="295"/>
                  </a:lnTo>
                  <a:lnTo>
                    <a:pt x="517" y="295"/>
                  </a:lnTo>
                  <a:lnTo>
                    <a:pt x="518" y="296"/>
                  </a:lnTo>
                  <a:lnTo>
                    <a:pt x="519" y="296"/>
                  </a:lnTo>
                  <a:lnTo>
                    <a:pt x="520" y="297"/>
                  </a:lnTo>
                  <a:lnTo>
                    <a:pt x="520" y="297"/>
                  </a:lnTo>
                  <a:lnTo>
                    <a:pt x="521" y="297"/>
                  </a:lnTo>
                  <a:lnTo>
                    <a:pt x="529" y="282"/>
                  </a:lnTo>
                  <a:close/>
                  <a:moveTo>
                    <a:pt x="457" y="231"/>
                  </a:moveTo>
                  <a:lnTo>
                    <a:pt x="457" y="231"/>
                  </a:lnTo>
                  <a:cubicBezTo>
                    <a:pt x="354" y="231"/>
                    <a:pt x="271" y="314"/>
                    <a:pt x="271" y="417"/>
                  </a:cubicBezTo>
                  <a:cubicBezTo>
                    <a:pt x="271" y="520"/>
                    <a:pt x="354" y="603"/>
                    <a:pt x="457" y="603"/>
                  </a:cubicBezTo>
                  <a:cubicBezTo>
                    <a:pt x="560" y="603"/>
                    <a:pt x="643" y="520"/>
                    <a:pt x="643" y="417"/>
                  </a:cubicBezTo>
                  <a:cubicBezTo>
                    <a:pt x="643" y="314"/>
                    <a:pt x="560" y="231"/>
                    <a:pt x="457" y="231"/>
                  </a:cubicBezTo>
                  <a:close/>
                  <a:moveTo>
                    <a:pt x="30" y="153"/>
                  </a:moveTo>
                  <a:lnTo>
                    <a:pt x="30" y="153"/>
                  </a:lnTo>
                  <a:cubicBezTo>
                    <a:pt x="66" y="150"/>
                    <a:pt x="102" y="148"/>
                    <a:pt x="138" y="147"/>
                  </a:cubicBezTo>
                  <a:cubicBezTo>
                    <a:pt x="114" y="146"/>
                    <a:pt x="89" y="144"/>
                    <a:pt x="65" y="141"/>
                  </a:cubicBezTo>
                  <a:cubicBezTo>
                    <a:pt x="49" y="139"/>
                    <a:pt x="35" y="128"/>
                    <a:pt x="35" y="111"/>
                  </a:cubicBezTo>
                  <a:cubicBezTo>
                    <a:pt x="35" y="87"/>
                    <a:pt x="35" y="63"/>
                    <a:pt x="35" y="39"/>
                  </a:cubicBezTo>
                  <a:cubicBezTo>
                    <a:pt x="35" y="23"/>
                    <a:pt x="49" y="11"/>
                    <a:pt x="65" y="9"/>
                  </a:cubicBezTo>
                  <a:cubicBezTo>
                    <a:pt x="163" y="0"/>
                    <a:pt x="260" y="0"/>
                    <a:pt x="358" y="9"/>
                  </a:cubicBezTo>
                  <a:cubicBezTo>
                    <a:pt x="374" y="11"/>
                    <a:pt x="388" y="23"/>
                    <a:pt x="388" y="39"/>
                  </a:cubicBezTo>
                  <a:cubicBezTo>
                    <a:pt x="388" y="63"/>
                    <a:pt x="388" y="87"/>
                    <a:pt x="388" y="111"/>
                  </a:cubicBezTo>
                  <a:cubicBezTo>
                    <a:pt x="388" y="128"/>
                    <a:pt x="374" y="139"/>
                    <a:pt x="358" y="141"/>
                  </a:cubicBezTo>
                  <a:cubicBezTo>
                    <a:pt x="323" y="145"/>
                    <a:pt x="287" y="147"/>
                    <a:pt x="252" y="148"/>
                  </a:cubicBezTo>
                  <a:cubicBezTo>
                    <a:pt x="276" y="150"/>
                    <a:pt x="299" y="151"/>
                    <a:pt x="323" y="153"/>
                  </a:cubicBezTo>
                  <a:cubicBezTo>
                    <a:pt x="339" y="155"/>
                    <a:pt x="353" y="167"/>
                    <a:pt x="353" y="183"/>
                  </a:cubicBezTo>
                  <a:lnTo>
                    <a:pt x="353" y="218"/>
                  </a:lnTo>
                  <a:cubicBezTo>
                    <a:pt x="333" y="229"/>
                    <a:pt x="314" y="242"/>
                    <a:pt x="299" y="258"/>
                  </a:cubicBezTo>
                  <a:cubicBezTo>
                    <a:pt x="289" y="268"/>
                    <a:pt x="280" y="278"/>
                    <a:pt x="272" y="290"/>
                  </a:cubicBezTo>
                  <a:cubicBezTo>
                    <a:pt x="191" y="296"/>
                    <a:pt x="111" y="294"/>
                    <a:pt x="30" y="285"/>
                  </a:cubicBezTo>
                  <a:cubicBezTo>
                    <a:pt x="13" y="283"/>
                    <a:pt x="0" y="272"/>
                    <a:pt x="0" y="255"/>
                  </a:cubicBezTo>
                  <a:cubicBezTo>
                    <a:pt x="0" y="231"/>
                    <a:pt x="0" y="207"/>
                    <a:pt x="0" y="183"/>
                  </a:cubicBezTo>
                  <a:cubicBezTo>
                    <a:pt x="0" y="167"/>
                    <a:pt x="13" y="155"/>
                    <a:pt x="30" y="15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accent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664879" y="3821091"/>
            <a:ext cx="1366180" cy="1179531"/>
            <a:chOff x="5664879" y="3821091"/>
            <a:chExt cx="1366180" cy="1179531"/>
          </a:xfrm>
        </p:grpSpPr>
        <p:sp>
          <p:nvSpPr>
            <p:cNvPr id="39" name="平行四边形 38"/>
            <p:cNvSpPr/>
            <p:nvPr/>
          </p:nvSpPr>
          <p:spPr>
            <a:xfrm flipH="1" flipV="1">
              <a:off x="5664879" y="3821091"/>
              <a:ext cx="1366180" cy="1179531"/>
            </a:xfrm>
            <a:prstGeom prst="parallelogram">
              <a:avLst>
                <a:gd name="adj" fmla="val 37766"/>
              </a:avLst>
            </a:prstGeom>
            <a:solidFill>
              <a:srgbClr val="25313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Freeform 22"/>
            <p:cNvSpPr>
              <a:spLocks noChangeAspect="1" noEditPoints="1"/>
            </p:cNvSpPr>
            <p:nvPr/>
          </p:nvSpPr>
          <p:spPr bwMode="auto">
            <a:xfrm>
              <a:off x="6279680" y="3990217"/>
              <a:ext cx="275770" cy="323849"/>
            </a:xfrm>
            <a:custGeom>
              <a:avLst/>
              <a:gdLst>
                <a:gd name="T0" fmla="*/ 90 w 641"/>
                <a:gd name="T1" fmla="*/ 424 h 748"/>
                <a:gd name="T2" fmla="*/ 158 w 641"/>
                <a:gd name="T3" fmla="*/ 424 h 748"/>
                <a:gd name="T4" fmla="*/ 205 w 641"/>
                <a:gd name="T5" fmla="*/ 408 h 748"/>
                <a:gd name="T6" fmla="*/ 291 w 641"/>
                <a:gd name="T7" fmla="*/ 588 h 748"/>
                <a:gd name="T8" fmla="*/ 312 w 641"/>
                <a:gd name="T9" fmla="*/ 475 h 748"/>
                <a:gd name="T10" fmla="*/ 297 w 641"/>
                <a:gd name="T11" fmla="*/ 468 h 748"/>
                <a:gd name="T12" fmla="*/ 298 w 641"/>
                <a:gd name="T13" fmla="*/ 452 h 748"/>
                <a:gd name="T14" fmla="*/ 360 w 641"/>
                <a:gd name="T15" fmla="*/ 452 h 748"/>
                <a:gd name="T16" fmla="*/ 360 w 641"/>
                <a:gd name="T17" fmla="*/ 468 h 748"/>
                <a:gd name="T18" fmla="*/ 346 w 641"/>
                <a:gd name="T19" fmla="*/ 475 h 748"/>
                <a:gd name="T20" fmla="*/ 365 w 641"/>
                <a:gd name="T21" fmla="*/ 583 h 748"/>
                <a:gd name="T22" fmla="*/ 439 w 641"/>
                <a:gd name="T23" fmla="*/ 415 h 748"/>
                <a:gd name="T24" fmla="*/ 482 w 641"/>
                <a:gd name="T25" fmla="*/ 420 h 748"/>
                <a:gd name="T26" fmla="*/ 545 w 641"/>
                <a:gd name="T27" fmla="*/ 420 h 748"/>
                <a:gd name="T28" fmla="*/ 632 w 641"/>
                <a:gd name="T29" fmla="*/ 691 h 748"/>
                <a:gd name="T30" fmla="*/ 544 w 641"/>
                <a:gd name="T31" fmla="*/ 722 h 748"/>
                <a:gd name="T32" fmla="*/ 532 w 641"/>
                <a:gd name="T33" fmla="*/ 681 h 748"/>
                <a:gd name="T34" fmla="*/ 504 w 641"/>
                <a:gd name="T35" fmla="*/ 729 h 748"/>
                <a:gd name="T36" fmla="*/ 123 w 641"/>
                <a:gd name="T37" fmla="*/ 731 h 748"/>
                <a:gd name="T38" fmla="*/ 94 w 641"/>
                <a:gd name="T39" fmla="*/ 681 h 748"/>
                <a:gd name="T40" fmla="*/ 81 w 641"/>
                <a:gd name="T41" fmla="*/ 724 h 748"/>
                <a:gd name="T42" fmla="*/ 0 w 641"/>
                <a:gd name="T43" fmla="*/ 691 h 748"/>
                <a:gd name="T44" fmla="*/ 90 w 641"/>
                <a:gd name="T45" fmla="*/ 424 h 748"/>
                <a:gd name="T46" fmla="*/ 185 w 641"/>
                <a:gd name="T47" fmla="*/ 289 h 748"/>
                <a:gd name="T48" fmla="*/ 185 w 641"/>
                <a:gd name="T49" fmla="*/ 289 h 748"/>
                <a:gd name="T50" fmla="*/ 163 w 641"/>
                <a:gd name="T51" fmla="*/ 264 h 748"/>
                <a:gd name="T52" fmla="*/ 155 w 641"/>
                <a:gd name="T53" fmla="*/ 214 h 748"/>
                <a:gd name="T54" fmla="*/ 155 w 641"/>
                <a:gd name="T55" fmla="*/ 207 h 748"/>
                <a:gd name="T56" fmla="*/ 160 w 641"/>
                <a:gd name="T57" fmla="*/ 204 h 748"/>
                <a:gd name="T58" fmla="*/ 164 w 641"/>
                <a:gd name="T59" fmla="*/ 202 h 748"/>
                <a:gd name="T60" fmla="*/ 199 w 641"/>
                <a:gd name="T61" fmla="*/ 47 h 748"/>
                <a:gd name="T62" fmla="*/ 423 w 641"/>
                <a:gd name="T63" fmla="*/ 43 h 748"/>
                <a:gd name="T64" fmla="*/ 466 w 641"/>
                <a:gd name="T65" fmla="*/ 200 h 748"/>
                <a:gd name="T66" fmla="*/ 472 w 641"/>
                <a:gd name="T67" fmla="*/ 204 h 748"/>
                <a:gd name="T68" fmla="*/ 478 w 641"/>
                <a:gd name="T69" fmla="*/ 207 h 748"/>
                <a:gd name="T70" fmla="*/ 478 w 641"/>
                <a:gd name="T71" fmla="*/ 214 h 748"/>
                <a:gd name="T72" fmla="*/ 471 w 641"/>
                <a:gd name="T73" fmla="*/ 263 h 748"/>
                <a:gd name="T74" fmla="*/ 449 w 641"/>
                <a:gd name="T75" fmla="*/ 288 h 748"/>
                <a:gd name="T76" fmla="*/ 328 w 641"/>
                <a:gd name="T77" fmla="*/ 397 h 748"/>
                <a:gd name="T78" fmla="*/ 299 w 641"/>
                <a:gd name="T79" fmla="*/ 395 h 748"/>
                <a:gd name="T80" fmla="*/ 185 w 641"/>
                <a:gd name="T81" fmla="*/ 289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41" h="748">
                  <a:moveTo>
                    <a:pt x="90" y="424"/>
                  </a:moveTo>
                  <a:cubicBezTo>
                    <a:pt x="114" y="424"/>
                    <a:pt x="137" y="424"/>
                    <a:pt x="158" y="424"/>
                  </a:cubicBezTo>
                  <a:cubicBezTo>
                    <a:pt x="178" y="425"/>
                    <a:pt x="194" y="421"/>
                    <a:pt x="205" y="408"/>
                  </a:cubicBezTo>
                  <a:lnTo>
                    <a:pt x="291" y="588"/>
                  </a:lnTo>
                  <a:lnTo>
                    <a:pt x="312" y="475"/>
                  </a:lnTo>
                  <a:lnTo>
                    <a:pt x="297" y="468"/>
                  </a:lnTo>
                  <a:lnTo>
                    <a:pt x="298" y="452"/>
                  </a:lnTo>
                  <a:lnTo>
                    <a:pt x="360" y="452"/>
                  </a:lnTo>
                  <a:lnTo>
                    <a:pt x="360" y="468"/>
                  </a:lnTo>
                  <a:lnTo>
                    <a:pt x="346" y="475"/>
                  </a:lnTo>
                  <a:lnTo>
                    <a:pt x="365" y="583"/>
                  </a:lnTo>
                  <a:lnTo>
                    <a:pt x="439" y="415"/>
                  </a:lnTo>
                  <a:cubicBezTo>
                    <a:pt x="450" y="420"/>
                    <a:pt x="464" y="422"/>
                    <a:pt x="482" y="420"/>
                  </a:cubicBezTo>
                  <a:cubicBezTo>
                    <a:pt x="502" y="420"/>
                    <a:pt x="523" y="420"/>
                    <a:pt x="545" y="420"/>
                  </a:cubicBezTo>
                  <a:cubicBezTo>
                    <a:pt x="604" y="475"/>
                    <a:pt x="641" y="606"/>
                    <a:pt x="632" y="691"/>
                  </a:cubicBezTo>
                  <a:cubicBezTo>
                    <a:pt x="614" y="704"/>
                    <a:pt x="583" y="714"/>
                    <a:pt x="544" y="722"/>
                  </a:cubicBezTo>
                  <a:lnTo>
                    <a:pt x="532" y="681"/>
                  </a:lnTo>
                  <a:lnTo>
                    <a:pt x="504" y="729"/>
                  </a:lnTo>
                  <a:cubicBezTo>
                    <a:pt x="390" y="746"/>
                    <a:pt x="233" y="748"/>
                    <a:pt x="123" y="731"/>
                  </a:cubicBezTo>
                  <a:lnTo>
                    <a:pt x="94" y="681"/>
                  </a:lnTo>
                  <a:lnTo>
                    <a:pt x="81" y="724"/>
                  </a:lnTo>
                  <a:cubicBezTo>
                    <a:pt x="43" y="716"/>
                    <a:pt x="14" y="705"/>
                    <a:pt x="0" y="691"/>
                  </a:cubicBezTo>
                  <a:cubicBezTo>
                    <a:pt x="1" y="616"/>
                    <a:pt x="15" y="489"/>
                    <a:pt x="90" y="424"/>
                  </a:cubicBezTo>
                  <a:close/>
                  <a:moveTo>
                    <a:pt x="185" y="289"/>
                  </a:moveTo>
                  <a:lnTo>
                    <a:pt x="185" y="289"/>
                  </a:lnTo>
                  <a:cubicBezTo>
                    <a:pt x="175" y="284"/>
                    <a:pt x="168" y="275"/>
                    <a:pt x="163" y="264"/>
                  </a:cubicBezTo>
                  <a:cubicBezTo>
                    <a:pt x="157" y="251"/>
                    <a:pt x="155" y="234"/>
                    <a:pt x="155" y="214"/>
                  </a:cubicBezTo>
                  <a:lnTo>
                    <a:pt x="155" y="207"/>
                  </a:lnTo>
                  <a:lnTo>
                    <a:pt x="160" y="204"/>
                  </a:lnTo>
                  <a:cubicBezTo>
                    <a:pt x="162" y="203"/>
                    <a:pt x="163" y="202"/>
                    <a:pt x="164" y="202"/>
                  </a:cubicBezTo>
                  <a:cubicBezTo>
                    <a:pt x="152" y="117"/>
                    <a:pt x="162" y="78"/>
                    <a:pt x="199" y="47"/>
                  </a:cubicBezTo>
                  <a:cubicBezTo>
                    <a:pt x="256" y="0"/>
                    <a:pt x="365" y="0"/>
                    <a:pt x="423" y="43"/>
                  </a:cubicBezTo>
                  <a:cubicBezTo>
                    <a:pt x="463" y="72"/>
                    <a:pt x="477" y="123"/>
                    <a:pt x="466" y="200"/>
                  </a:cubicBezTo>
                  <a:cubicBezTo>
                    <a:pt x="468" y="201"/>
                    <a:pt x="470" y="202"/>
                    <a:pt x="472" y="204"/>
                  </a:cubicBezTo>
                  <a:lnTo>
                    <a:pt x="478" y="207"/>
                  </a:lnTo>
                  <a:lnTo>
                    <a:pt x="478" y="214"/>
                  </a:lnTo>
                  <a:cubicBezTo>
                    <a:pt x="478" y="233"/>
                    <a:pt x="476" y="250"/>
                    <a:pt x="471" y="263"/>
                  </a:cubicBezTo>
                  <a:cubicBezTo>
                    <a:pt x="466" y="275"/>
                    <a:pt x="459" y="283"/>
                    <a:pt x="449" y="288"/>
                  </a:cubicBezTo>
                  <a:cubicBezTo>
                    <a:pt x="434" y="338"/>
                    <a:pt x="381" y="392"/>
                    <a:pt x="328" y="397"/>
                  </a:cubicBezTo>
                  <a:cubicBezTo>
                    <a:pt x="319" y="398"/>
                    <a:pt x="308" y="398"/>
                    <a:pt x="299" y="395"/>
                  </a:cubicBezTo>
                  <a:cubicBezTo>
                    <a:pt x="241" y="374"/>
                    <a:pt x="203" y="350"/>
                    <a:pt x="18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542235" y="1887637"/>
            <a:ext cx="2339102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售前接待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活动价格优惠体系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售前解答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引导购买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解答优化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31862" y="5394298"/>
            <a:ext cx="1415772" cy="110799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售后处理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不良反应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退换货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赠品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岗位职责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6E03B4E-4DAA-424B-81ED-B2C392B31288}"/>
              </a:ext>
            </a:extLst>
          </p:cNvPr>
          <p:cNvSpPr txBox="1"/>
          <p:nvPr/>
        </p:nvSpPr>
        <p:spPr>
          <a:xfrm>
            <a:off x="8293778" y="1309845"/>
            <a:ext cx="1210588" cy="132343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其他工作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新同事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公司活动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培训学习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1200" dirty="0">
              <a:solidFill>
                <a:schemeClr val="tx1">
                  <a:lumMod val="75000"/>
                  <a:lumOff val="2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BB26F9-94CB-4360-8135-A1A62F7FB535}"/>
              </a:ext>
            </a:extLst>
          </p:cNvPr>
          <p:cNvSpPr txBox="1"/>
          <p:nvPr/>
        </p:nvSpPr>
        <p:spPr>
          <a:xfrm>
            <a:off x="8482475" y="5392251"/>
            <a:ext cx="2727876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工作对接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运营同事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会员管理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组内同事</a:t>
            </a:r>
            <a:endParaRPr lang="en-US" altLang="zh-CN" sz="1200" dirty="0"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825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25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75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25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42" grpId="0"/>
      <p:bldP spid="43" grpId="0"/>
      <p:bldP spid="45" grpId="0"/>
      <p:bldP spid="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E289DB88-6271-4AA9-886C-ACCA4A41DB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7084705"/>
              </p:ext>
            </p:extLst>
          </p:nvPr>
        </p:nvGraphicFramePr>
        <p:xfrm>
          <a:off x="2321588" y="2054714"/>
          <a:ext cx="7639994" cy="40308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97651F9-2DB9-4186-A3E6-F152AAB9DDA1}"/>
              </a:ext>
            </a:extLst>
          </p:cNvPr>
          <p:cNvSpPr txBox="1"/>
          <p:nvPr/>
        </p:nvSpPr>
        <p:spPr>
          <a:xfrm rot="16200000">
            <a:off x="4890082" y="-2223426"/>
            <a:ext cx="738664" cy="750882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(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京东 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+ 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拼多多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)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销售额总额：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470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万元，拼多多销售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3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万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千余元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全平台接待总人数：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19608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人</a:t>
            </a:r>
          </a:p>
        </p:txBody>
      </p:sp>
    </p:spTree>
    <p:extLst>
      <p:ext uri="{BB962C8B-B14F-4D97-AF65-F5344CB8AC3E}">
        <p14:creationId xmlns:p14="http://schemas.microsoft.com/office/powerpoint/2010/main" val="56129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工作完成情况</a:t>
            </a:r>
          </a:p>
        </p:txBody>
      </p: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3E9ADDC9-F724-488A-8B20-10EA129502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37024"/>
              </p:ext>
            </p:extLst>
          </p:nvPr>
        </p:nvGraphicFramePr>
        <p:xfrm>
          <a:off x="1355409" y="2369760"/>
          <a:ext cx="4783621" cy="2920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2C2AB74A-C0D3-4289-A079-9C246E456FA9}"/>
              </a:ext>
            </a:extLst>
          </p:cNvPr>
          <p:cNvSpPr txBox="1"/>
          <p:nvPr/>
        </p:nvSpPr>
        <p:spPr>
          <a:xfrm>
            <a:off x="925454" y="1193661"/>
            <a:ext cx="7314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平均响应时长由最初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19.41s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降低至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4.07s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客户满意度稳步提升至</a:t>
            </a:r>
            <a:r>
              <a:rPr lang="en-US" altLang="zh-CN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99.53%</a:t>
            </a:r>
            <a:r>
              <a:rPr lang="zh-CN" altLang="en-US" dirty="0">
                <a:solidFill>
                  <a:srgbClr val="25313D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，始终维持在店铺平均以上</a:t>
            </a:r>
            <a:endParaRPr lang="en-US" altLang="zh-CN" dirty="0">
              <a:solidFill>
                <a:srgbClr val="25313D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3FEA18E1-65E4-43A0-AA70-00109B8E8C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660069"/>
              </p:ext>
            </p:extLst>
          </p:nvPr>
        </p:nvGraphicFramePr>
        <p:xfrm>
          <a:off x="6908202" y="2280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277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4" grpId="0"/>
      <p:bldGraphic spid="9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>
            <a:spLocks/>
          </p:cNvSpPr>
          <p:nvPr/>
        </p:nvSpPr>
        <p:spPr bwMode="auto">
          <a:xfrm flipH="1" flipV="1">
            <a:off x="0" y="0"/>
            <a:ext cx="6237928" cy="6858000"/>
          </a:xfrm>
          <a:custGeom>
            <a:avLst/>
            <a:gdLst>
              <a:gd name="T0" fmla="*/ 710 w 1006"/>
              <a:gd name="T1" fmla="*/ 0 h 1106"/>
              <a:gd name="T2" fmla="*/ 0 w 1006"/>
              <a:gd name="T3" fmla="*/ 1106 h 1106"/>
              <a:gd name="T4" fmla="*/ 1006 w 1006"/>
              <a:gd name="T5" fmla="*/ 1106 h 1106"/>
              <a:gd name="T6" fmla="*/ 1006 w 1006"/>
              <a:gd name="T7" fmla="*/ 462 h 1106"/>
              <a:gd name="T8" fmla="*/ 710 w 1006"/>
              <a:gd name="T9" fmla="*/ 0 h 1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6" h="1106">
                <a:moveTo>
                  <a:pt x="710" y="0"/>
                </a:moveTo>
                <a:lnTo>
                  <a:pt x="0" y="1106"/>
                </a:lnTo>
                <a:lnTo>
                  <a:pt x="1006" y="1106"/>
                </a:lnTo>
                <a:lnTo>
                  <a:pt x="1006" y="462"/>
                </a:lnTo>
                <a:lnTo>
                  <a:pt x="710" y="0"/>
                </a:lnTo>
                <a:close/>
              </a:path>
            </a:pathLst>
          </a:custGeom>
          <a:solidFill>
            <a:srgbClr val="2531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 flipH="1" flipV="1">
            <a:off x="0" y="1"/>
            <a:ext cx="3538927" cy="4169391"/>
          </a:xfrm>
          <a:custGeom>
            <a:avLst/>
            <a:gdLst>
              <a:gd name="T0" fmla="*/ 595 w 595"/>
              <a:gd name="T1" fmla="*/ 224 h 701"/>
              <a:gd name="T2" fmla="*/ 452 w 595"/>
              <a:gd name="T3" fmla="*/ 0 h 701"/>
              <a:gd name="T4" fmla="*/ 0 w 595"/>
              <a:gd name="T5" fmla="*/ 701 h 701"/>
              <a:gd name="T6" fmla="*/ 595 w 595"/>
              <a:gd name="T7" fmla="*/ 701 h 701"/>
              <a:gd name="T8" fmla="*/ 595 w 595"/>
              <a:gd name="T9" fmla="*/ 224 h 7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5" h="701">
                <a:moveTo>
                  <a:pt x="595" y="224"/>
                </a:moveTo>
                <a:lnTo>
                  <a:pt x="452" y="0"/>
                </a:lnTo>
                <a:lnTo>
                  <a:pt x="0" y="701"/>
                </a:lnTo>
                <a:lnTo>
                  <a:pt x="595" y="701"/>
                </a:lnTo>
                <a:lnTo>
                  <a:pt x="595" y="224"/>
                </a:lnTo>
                <a:close/>
              </a:path>
            </a:pathLst>
          </a:custGeom>
          <a:solidFill>
            <a:srgbClr val="EF002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379008" y="505608"/>
            <a:ext cx="1642671" cy="1463297"/>
            <a:chOff x="3422459" y="2648306"/>
            <a:chExt cx="1642671" cy="1463297"/>
          </a:xfrm>
        </p:grpSpPr>
        <p:sp>
          <p:nvSpPr>
            <p:cNvPr id="26" name="Freeform 5"/>
            <p:cNvSpPr>
              <a:spLocks/>
            </p:cNvSpPr>
            <p:nvPr/>
          </p:nvSpPr>
          <p:spPr bwMode="auto">
            <a:xfrm>
              <a:off x="3422459" y="2648306"/>
              <a:ext cx="1642671" cy="1284958"/>
            </a:xfrm>
            <a:custGeom>
              <a:avLst/>
              <a:gdLst>
                <a:gd name="T0" fmla="*/ 312 w 567"/>
                <a:gd name="T1" fmla="*/ 0 h 443"/>
                <a:gd name="T2" fmla="*/ 298 w 567"/>
                <a:gd name="T3" fmla="*/ 0 h 443"/>
                <a:gd name="T4" fmla="*/ 297 w 567"/>
                <a:gd name="T5" fmla="*/ 211 h 443"/>
                <a:gd name="T6" fmla="*/ 332 w 567"/>
                <a:gd name="T7" fmla="*/ 258 h 443"/>
                <a:gd name="T8" fmla="*/ 283 w 567"/>
                <a:gd name="T9" fmla="*/ 307 h 443"/>
                <a:gd name="T10" fmla="*/ 283 w 567"/>
                <a:gd name="T11" fmla="*/ 307 h 443"/>
                <a:gd name="T12" fmla="*/ 233 w 567"/>
                <a:gd name="T13" fmla="*/ 258 h 443"/>
                <a:gd name="T14" fmla="*/ 270 w 567"/>
                <a:gd name="T15" fmla="*/ 211 h 443"/>
                <a:gd name="T16" fmla="*/ 269 w 567"/>
                <a:gd name="T17" fmla="*/ 0 h 443"/>
                <a:gd name="T18" fmla="*/ 255 w 567"/>
                <a:gd name="T19" fmla="*/ 0 h 443"/>
                <a:gd name="T20" fmla="*/ 0 w 567"/>
                <a:gd name="T21" fmla="*/ 274 h 443"/>
                <a:gd name="T22" fmla="*/ 88 w 567"/>
                <a:gd name="T23" fmla="*/ 443 h 443"/>
                <a:gd name="T24" fmla="*/ 283 w 567"/>
                <a:gd name="T25" fmla="*/ 443 h 443"/>
                <a:gd name="T26" fmla="*/ 479 w 567"/>
                <a:gd name="T27" fmla="*/ 443 h 443"/>
                <a:gd name="T28" fmla="*/ 567 w 567"/>
                <a:gd name="T29" fmla="*/ 274 h 443"/>
                <a:gd name="T30" fmla="*/ 312 w 567"/>
                <a:gd name="T31" fmla="*/ 0 h 4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67" h="443">
                  <a:moveTo>
                    <a:pt x="312" y="0"/>
                  </a:moveTo>
                  <a:cubicBezTo>
                    <a:pt x="298" y="0"/>
                    <a:pt x="298" y="0"/>
                    <a:pt x="298" y="0"/>
                  </a:cubicBezTo>
                  <a:cubicBezTo>
                    <a:pt x="297" y="211"/>
                    <a:pt x="297" y="211"/>
                    <a:pt x="297" y="211"/>
                  </a:cubicBezTo>
                  <a:cubicBezTo>
                    <a:pt x="317" y="217"/>
                    <a:pt x="332" y="236"/>
                    <a:pt x="332" y="258"/>
                  </a:cubicBezTo>
                  <a:cubicBezTo>
                    <a:pt x="332" y="285"/>
                    <a:pt x="310" y="306"/>
                    <a:pt x="283" y="307"/>
                  </a:cubicBezTo>
                  <a:cubicBezTo>
                    <a:pt x="283" y="307"/>
                    <a:pt x="283" y="307"/>
                    <a:pt x="283" y="307"/>
                  </a:cubicBezTo>
                  <a:cubicBezTo>
                    <a:pt x="255" y="307"/>
                    <a:pt x="233" y="285"/>
                    <a:pt x="233" y="258"/>
                  </a:cubicBezTo>
                  <a:cubicBezTo>
                    <a:pt x="233" y="235"/>
                    <a:pt x="249" y="216"/>
                    <a:pt x="270" y="211"/>
                  </a:cubicBezTo>
                  <a:cubicBezTo>
                    <a:pt x="269" y="0"/>
                    <a:pt x="269" y="0"/>
                    <a:pt x="269" y="0"/>
                  </a:cubicBezTo>
                  <a:cubicBezTo>
                    <a:pt x="255" y="0"/>
                    <a:pt x="255" y="0"/>
                    <a:pt x="255" y="0"/>
                  </a:cubicBezTo>
                  <a:cubicBezTo>
                    <a:pt x="217" y="209"/>
                    <a:pt x="0" y="274"/>
                    <a:pt x="0" y="274"/>
                  </a:cubicBezTo>
                  <a:cubicBezTo>
                    <a:pt x="88" y="443"/>
                    <a:pt x="88" y="443"/>
                    <a:pt x="88" y="443"/>
                  </a:cubicBezTo>
                  <a:cubicBezTo>
                    <a:pt x="283" y="443"/>
                    <a:pt x="283" y="443"/>
                    <a:pt x="283" y="443"/>
                  </a:cubicBezTo>
                  <a:cubicBezTo>
                    <a:pt x="479" y="443"/>
                    <a:pt x="479" y="443"/>
                    <a:pt x="479" y="443"/>
                  </a:cubicBezTo>
                  <a:cubicBezTo>
                    <a:pt x="567" y="274"/>
                    <a:pt x="567" y="274"/>
                    <a:pt x="567" y="274"/>
                  </a:cubicBezTo>
                  <a:cubicBezTo>
                    <a:pt x="567" y="274"/>
                    <a:pt x="362" y="221"/>
                    <a:pt x="3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671667" y="4003603"/>
              <a:ext cx="1139483" cy="1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 rot="18175055">
            <a:off x="1285054" y="2106834"/>
            <a:ext cx="39036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2.</a:t>
            </a:r>
            <a:r>
              <a:rPr lang="zh-CN" altLang="en-US" sz="6000" b="1" dirty="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  <a:cs typeface="+mn-ea"/>
                <a:sym typeface="+mn-lt"/>
              </a:rPr>
              <a:t>自我评价</a:t>
            </a:r>
            <a:endParaRPr lang="en-US" altLang="zh-CN" sz="6000" b="1" dirty="0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 flipH="1" flipV="1">
            <a:off x="8244665" y="-1476548"/>
            <a:ext cx="5302661" cy="9867367"/>
            <a:chOff x="-1" y="-1530229"/>
            <a:chExt cx="5302661" cy="9867367"/>
          </a:xfrm>
        </p:grpSpPr>
        <p:sp>
          <p:nvSpPr>
            <p:cNvPr id="29" name="矩形 28"/>
            <p:cNvSpPr/>
            <p:nvPr/>
          </p:nvSpPr>
          <p:spPr>
            <a:xfrm rot="1971217">
              <a:off x="2475345" y="-1530229"/>
              <a:ext cx="1144927" cy="9867367"/>
            </a:xfrm>
            <a:prstGeom prst="rect">
              <a:avLst/>
            </a:prstGeom>
            <a:solidFill>
              <a:srgbClr val="E1E1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Freeform 5"/>
            <p:cNvSpPr>
              <a:spLocks noEditPoints="1"/>
            </p:cNvSpPr>
            <p:nvPr/>
          </p:nvSpPr>
          <p:spPr bwMode="auto">
            <a:xfrm>
              <a:off x="-1" y="0"/>
              <a:ext cx="4564393" cy="6858000"/>
            </a:xfrm>
            <a:custGeom>
              <a:avLst/>
              <a:gdLst>
                <a:gd name="T0" fmla="*/ 800 w 800"/>
                <a:gd name="T1" fmla="*/ 0 h 1202"/>
                <a:gd name="T2" fmla="*/ 0 w 800"/>
                <a:gd name="T3" fmla="*/ 0 h 1202"/>
                <a:gd name="T4" fmla="*/ 0 w 800"/>
                <a:gd name="T5" fmla="*/ 1202 h 1202"/>
                <a:gd name="T6" fmla="*/ 24 w 800"/>
                <a:gd name="T7" fmla="*/ 1202 h 1202"/>
                <a:gd name="T8" fmla="*/ 800 w 800"/>
                <a:gd name="T9" fmla="*/ 0 h 1202"/>
                <a:gd name="T10" fmla="*/ 800 w 800"/>
                <a:gd name="T11" fmla="*/ 0 h 1202"/>
                <a:gd name="T12" fmla="*/ 800 w 800"/>
                <a:gd name="T13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00" h="1202">
                  <a:moveTo>
                    <a:pt x="800" y="0"/>
                  </a:moveTo>
                  <a:lnTo>
                    <a:pt x="0" y="0"/>
                  </a:lnTo>
                  <a:lnTo>
                    <a:pt x="0" y="1202"/>
                  </a:lnTo>
                  <a:lnTo>
                    <a:pt x="24" y="1202"/>
                  </a:lnTo>
                  <a:lnTo>
                    <a:pt x="800" y="0"/>
                  </a:lnTo>
                  <a:close/>
                  <a:moveTo>
                    <a:pt x="800" y="0"/>
                  </a:moveTo>
                  <a:lnTo>
                    <a:pt x="80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Freeform 10"/>
            <p:cNvSpPr>
              <a:spLocks/>
            </p:cNvSpPr>
            <p:nvPr/>
          </p:nvSpPr>
          <p:spPr bwMode="auto">
            <a:xfrm>
              <a:off x="-1" y="0"/>
              <a:ext cx="5302661" cy="4148919"/>
            </a:xfrm>
            <a:custGeom>
              <a:avLst/>
              <a:gdLst>
                <a:gd name="T0" fmla="*/ 0 w 933"/>
                <a:gd name="T1" fmla="*/ 0 h 730"/>
                <a:gd name="T2" fmla="*/ 465 w 933"/>
                <a:gd name="T3" fmla="*/ 730 h 730"/>
                <a:gd name="T4" fmla="*/ 933 w 933"/>
                <a:gd name="T5" fmla="*/ 0 h 730"/>
                <a:gd name="T6" fmla="*/ 0 w 933"/>
                <a:gd name="T7" fmla="*/ 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3" h="730">
                  <a:moveTo>
                    <a:pt x="0" y="0"/>
                  </a:moveTo>
                  <a:lnTo>
                    <a:pt x="465" y="730"/>
                  </a:lnTo>
                  <a:lnTo>
                    <a:pt x="9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F0C773D8-147A-422A-9BF4-9243F0DEF465}"/>
              </a:ext>
            </a:extLst>
          </p:cNvPr>
          <p:cNvSpPr>
            <a:spLocks noChangeAspect="1"/>
          </p:cNvSpPr>
          <p:nvPr/>
        </p:nvSpPr>
        <p:spPr>
          <a:xfrm rot="5400000">
            <a:off x="4990137" y="3513000"/>
            <a:ext cx="396000" cy="341380"/>
          </a:xfrm>
          <a:prstGeom prst="triangle">
            <a:avLst/>
          </a:prstGeom>
          <a:solidFill>
            <a:srgbClr val="EF00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文本框 20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>
            <a:extLst>
              <a:ext uri="{FF2B5EF4-FFF2-40B4-BE49-F238E27FC236}">
                <a16:creationId xmlns:a16="http://schemas.microsoft.com/office/drawing/2014/main" id="{1AA6F060-8CB2-44E3-802F-1DB3547F7C3F}"/>
              </a:ext>
            </a:extLst>
          </p:cNvPr>
          <p:cNvSpPr txBox="1"/>
          <p:nvPr/>
        </p:nvSpPr>
        <p:spPr>
          <a:xfrm>
            <a:off x="5675901" y="2871647"/>
            <a:ext cx="294343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</a:t>
            </a:r>
            <a:endParaRPr lang="en-US" altLang="zh-CN" sz="3200" b="1" kern="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defTabSz="1218804">
              <a:defRPr/>
            </a:pP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我的优势</a:t>
            </a:r>
            <a:r>
              <a:rPr lang="en-US" altLang="zh-CN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&amp;</a:t>
            </a:r>
            <a:r>
              <a:rPr lang="zh-CN" altLang="en-US" sz="3200" b="1" kern="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不足</a:t>
            </a:r>
          </a:p>
        </p:txBody>
      </p:sp>
    </p:spTree>
    <p:extLst>
      <p:ext uri="{BB962C8B-B14F-4D97-AF65-F5344CB8AC3E}">
        <p14:creationId xmlns:p14="http://schemas.microsoft.com/office/powerpoint/2010/main" val="164048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28" grpId="0"/>
      <p:bldP spid="15" grpId="0" animBg="1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23889" cy="1345548"/>
            <a:chOff x="0" y="0"/>
            <a:chExt cx="6237928" cy="6858000"/>
          </a:xfrm>
        </p:grpSpPr>
        <p:sp>
          <p:nvSpPr>
            <p:cNvPr id="19" name="Freeform 18"/>
            <p:cNvSpPr>
              <a:spLocks/>
            </p:cNvSpPr>
            <p:nvPr/>
          </p:nvSpPr>
          <p:spPr bwMode="auto">
            <a:xfrm flipH="1" flipV="1">
              <a:off x="0" y="0"/>
              <a:ext cx="6237928" cy="6858000"/>
            </a:xfrm>
            <a:custGeom>
              <a:avLst/>
              <a:gdLst>
                <a:gd name="T0" fmla="*/ 710 w 1006"/>
                <a:gd name="T1" fmla="*/ 0 h 1106"/>
                <a:gd name="T2" fmla="*/ 0 w 1006"/>
                <a:gd name="T3" fmla="*/ 1106 h 1106"/>
                <a:gd name="T4" fmla="*/ 1006 w 1006"/>
                <a:gd name="T5" fmla="*/ 1106 h 1106"/>
                <a:gd name="T6" fmla="*/ 1006 w 1006"/>
                <a:gd name="T7" fmla="*/ 462 h 1106"/>
                <a:gd name="T8" fmla="*/ 710 w 1006"/>
                <a:gd name="T9" fmla="*/ 0 h 1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6" h="1106">
                  <a:moveTo>
                    <a:pt x="710" y="0"/>
                  </a:moveTo>
                  <a:lnTo>
                    <a:pt x="0" y="1106"/>
                  </a:lnTo>
                  <a:lnTo>
                    <a:pt x="1006" y="1106"/>
                  </a:lnTo>
                  <a:lnTo>
                    <a:pt x="1006" y="462"/>
                  </a:lnTo>
                  <a:lnTo>
                    <a:pt x="710" y="0"/>
                  </a:lnTo>
                  <a:close/>
                </a:path>
              </a:pathLst>
            </a:custGeom>
            <a:solidFill>
              <a:srgbClr val="25313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 flipH="1" flipV="1">
              <a:off x="0" y="1"/>
              <a:ext cx="3538927" cy="4169391"/>
            </a:xfrm>
            <a:custGeom>
              <a:avLst/>
              <a:gdLst>
                <a:gd name="T0" fmla="*/ 595 w 595"/>
                <a:gd name="T1" fmla="*/ 224 h 701"/>
                <a:gd name="T2" fmla="*/ 452 w 595"/>
                <a:gd name="T3" fmla="*/ 0 h 701"/>
                <a:gd name="T4" fmla="*/ 0 w 595"/>
                <a:gd name="T5" fmla="*/ 701 h 701"/>
                <a:gd name="T6" fmla="*/ 595 w 595"/>
                <a:gd name="T7" fmla="*/ 701 h 701"/>
                <a:gd name="T8" fmla="*/ 595 w 595"/>
                <a:gd name="T9" fmla="*/ 224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5" h="701">
                  <a:moveTo>
                    <a:pt x="595" y="224"/>
                  </a:moveTo>
                  <a:lnTo>
                    <a:pt x="452" y="0"/>
                  </a:lnTo>
                  <a:lnTo>
                    <a:pt x="0" y="701"/>
                  </a:lnTo>
                  <a:lnTo>
                    <a:pt x="595" y="701"/>
                  </a:lnTo>
                  <a:lnTo>
                    <a:pt x="595" y="224"/>
                  </a:lnTo>
                  <a:close/>
                </a:path>
              </a:pathLst>
            </a:custGeom>
            <a:solidFill>
              <a:srgbClr val="EF00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6819688" y="3429000"/>
            <a:ext cx="4654320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遇到问题自己思考而没及时跟同事取经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0" name="Freeform 5"/>
          <p:cNvSpPr>
            <a:spLocks noEditPoints="1"/>
          </p:cNvSpPr>
          <p:nvPr/>
        </p:nvSpPr>
        <p:spPr>
          <a:xfrm>
            <a:off x="1523895" y="1285684"/>
            <a:ext cx="1185962" cy="1363100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724221" y="549141"/>
              </a:cxn>
              <a:cxn ang="0">
                <a:pos x="675100" y="542741"/>
              </a:cxn>
              <a:cxn ang="0">
                <a:pos x="478615" y="742428"/>
              </a:cxn>
              <a:cxn ang="0">
                <a:pos x="633536" y="938276"/>
              </a:cxn>
              <a:cxn ang="0">
                <a:pos x="675100" y="942116"/>
              </a:cxn>
              <a:cxn ang="0">
                <a:pos x="871584" y="742428"/>
              </a:cxn>
              <a:cxn ang="0">
                <a:pos x="724221" y="549141"/>
              </a:cxn>
              <a:cxn ang="0">
                <a:pos x="785937" y="714267"/>
              </a:cxn>
              <a:cxn ang="0">
                <a:pos x="785937" y="714267"/>
              </a:cxn>
              <a:cxn ang="0">
                <a:pos x="724221" y="776989"/>
              </a:cxn>
              <a:cxn ang="0">
                <a:pos x="675100" y="826911"/>
              </a:cxn>
              <a:cxn ang="0">
                <a:pos x="619681" y="826911"/>
              </a:cxn>
              <a:cxn ang="0">
                <a:pos x="563003" y="770589"/>
              </a:cxn>
              <a:cxn ang="0">
                <a:pos x="563003" y="714267"/>
              </a:cxn>
              <a:cxn ang="0">
                <a:pos x="619681" y="714267"/>
              </a:cxn>
              <a:cxn ang="0">
                <a:pos x="647390" y="742428"/>
              </a:cxn>
              <a:cxn ang="0">
                <a:pos x="724221" y="664345"/>
              </a:cxn>
              <a:cxn ang="0">
                <a:pos x="730518" y="657945"/>
              </a:cxn>
              <a:cxn ang="0">
                <a:pos x="785937" y="657945"/>
              </a:cxn>
              <a:cxn ang="0">
                <a:pos x="785937" y="714267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2242" y="311052"/>
              </a:cxn>
              <a:cxn ang="0">
                <a:pos x="27709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4262" y="1000998"/>
              </a:cxn>
              <a:cxn ang="0">
                <a:pos x="396747" y="742428"/>
              </a:cxn>
              <a:cxn ang="0">
                <a:pos x="672581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6366" y="627224"/>
              </a:cxn>
              <a:cxn ang="0">
                <a:pos x="34636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6366" y="564501"/>
              </a:cxn>
              <a:cxn ang="0">
                <a:pos x="377854" y="596503"/>
              </a:cxn>
              <a:cxn ang="0">
                <a:pos x="346366" y="627224"/>
              </a:cxn>
              <a:cxn ang="0">
                <a:pos x="408083" y="501779"/>
              </a:cxn>
              <a:cxn ang="0">
                <a:pos x="408083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8083" y="439057"/>
              </a:cxn>
              <a:cxn ang="0">
                <a:pos x="439571" y="471058"/>
              </a:cxn>
              <a:cxn ang="0">
                <a:pos x="408083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575" y="429"/>
                </a:moveTo>
                <a:cubicBezTo>
                  <a:pt x="562" y="425"/>
                  <a:pt x="549" y="424"/>
                  <a:pt x="536" y="424"/>
                </a:cubicBezTo>
                <a:cubicBezTo>
                  <a:pt x="450" y="424"/>
                  <a:pt x="380" y="494"/>
                  <a:pt x="380" y="580"/>
                </a:cubicBezTo>
                <a:cubicBezTo>
                  <a:pt x="380" y="655"/>
                  <a:pt x="432" y="717"/>
                  <a:pt x="503" y="733"/>
                </a:cubicBezTo>
                <a:cubicBezTo>
                  <a:pt x="513" y="735"/>
                  <a:pt x="524" y="736"/>
                  <a:pt x="536" y="736"/>
                </a:cubicBezTo>
                <a:cubicBezTo>
                  <a:pt x="622" y="736"/>
                  <a:pt x="692" y="666"/>
                  <a:pt x="692" y="580"/>
                </a:cubicBezTo>
                <a:cubicBezTo>
                  <a:pt x="692" y="507"/>
                  <a:pt x="642" y="446"/>
                  <a:pt x="575" y="429"/>
                </a:cubicBezTo>
                <a:close/>
                <a:moveTo>
                  <a:pt x="624" y="558"/>
                </a:moveTo>
                <a:lnTo>
                  <a:pt x="624" y="558"/>
                </a:lnTo>
                <a:lnTo>
                  <a:pt x="575" y="607"/>
                </a:lnTo>
                <a:lnTo>
                  <a:pt x="536" y="646"/>
                </a:lnTo>
                <a:cubicBezTo>
                  <a:pt x="524" y="658"/>
                  <a:pt x="504" y="658"/>
                  <a:pt x="492" y="646"/>
                </a:cubicBezTo>
                <a:lnTo>
                  <a:pt x="447" y="602"/>
                </a:lnTo>
                <a:cubicBezTo>
                  <a:pt x="435" y="590"/>
                  <a:pt x="435" y="570"/>
                  <a:pt x="447" y="558"/>
                </a:cubicBezTo>
                <a:cubicBezTo>
                  <a:pt x="460" y="546"/>
                  <a:pt x="479" y="546"/>
                  <a:pt x="492" y="558"/>
                </a:cubicBezTo>
                <a:lnTo>
                  <a:pt x="514" y="580"/>
                </a:lnTo>
                <a:lnTo>
                  <a:pt x="575" y="519"/>
                </a:lnTo>
                <a:lnTo>
                  <a:pt x="580" y="514"/>
                </a:lnTo>
                <a:cubicBezTo>
                  <a:pt x="592" y="501"/>
                  <a:pt x="612" y="501"/>
                  <a:pt x="624" y="514"/>
                </a:cubicBezTo>
                <a:cubicBezTo>
                  <a:pt x="636" y="526"/>
                  <a:pt x="636" y="546"/>
                  <a:pt x="624" y="558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7" y="243"/>
                </a:cubicBezTo>
                <a:lnTo>
                  <a:pt x="220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8" y="782"/>
                </a:lnTo>
                <a:cubicBezTo>
                  <a:pt x="370" y="749"/>
                  <a:pt x="315" y="671"/>
                  <a:pt x="315" y="580"/>
                </a:cubicBezTo>
                <a:cubicBezTo>
                  <a:pt x="315" y="459"/>
                  <a:pt x="413" y="361"/>
                  <a:pt x="534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5" y="490"/>
                </a:moveTo>
                <a:lnTo>
                  <a:pt x="275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5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5" y="490"/>
                </a:cubicBezTo>
                <a:close/>
                <a:moveTo>
                  <a:pt x="324" y="392"/>
                </a:moveTo>
                <a:lnTo>
                  <a:pt x="324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4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4" y="392"/>
                </a:cubicBezTo>
                <a:close/>
              </a:path>
            </a:pathLst>
          </a:custGeom>
          <a:solidFill>
            <a:srgbClr val="EF0023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1" name="Freeform 6"/>
          <p:cNvSpPr>
            <a:spLocks noEditPoints="1"/>
          </p:cNvSpPr>
          <p:nvPr/>
        </p:nvSpPr>
        <p:spPr>
          <a:xfrm>
            <a:off x="7573002" y="1285686"/>
            <a:ext cx="1185962" cy="1363098"/>
          </a:xfrm>
          <a:custGeom>
            <a:avLst/>
            <a:gdLst/>
            <a:ahLst/>
            <a:cxnLst>
              <a:cxn ang="0">
                <a:pos x="555446" y="125445"/>
              </a:cxn>
              <a:cxn ang="0">
                <a:pos x="432013" y="250890"/>
              </a:cxn>
              <a:cxn ang="0">
                <a:pos x="308581" y="250890"/>
              </a:cxn>
              <a:cxn ang="0">
                <a:pos x="185149" y="125445"/>
              </a:cxn>
              <a:cxn ang="0">
                <a:pos x="308581" y="0"/>
              </a:cxn>
              <a:cxn ang="0">
                <a:pos x="432013" y="0"/>
              </a:cxn>
              <a:cxn ang="0">
                <a:pos x="555446" y="125445"/>
              </a:cxn>
              <a:cxn ang="0">
                <a:pos x="483654" y="692506"/>
              </a:cxn>
              <a:cxn ang="0">
                <a:pos x="477356" y="742428"/>
              </a:cxn>
              <a:cxn ang="0">
                <a:pos x="675100" y="942116"/>
              </a:cxn>
              <a:cxn ang="0">
                <a:pos x="866546" y="784670"/>
              </a:cxn>
              <a:cxn ang="0">
                <a:pos x="871584" y="742428"/>
              </a:cxn>
              <a:cxn ang="0">
                <a:pos x="675100" y="541461"/>
              </a:cxn>
              <a:cxn ang="0">
                <a:pos x="483654" y="692506"/>
              </a:cxn>
              <a:cxn ang="0">
                <a:pos x="765785" y="648985"/>
              </a:cxn>
              <a:cxn ang="0">
                <a:pos x="765785" y="648985"/>
              </a:cxn>
              <a:cxn ang="0">
                <a:pos x="765785" y="710427"/>
              </a:cxn>
              <a:cxn ang="0">
                <a:pos x="734297" y="742428"/>
              </a:cxn>
              <a:cxn ang="0">
                <a:pos x="765785" y="773149"/>
              </a:cxn>
              <a:cxn ang="0">
                <a:pos x="765785" y="834592"/>
              </a:cxn>
              <a:cxn ang="0">
                <a:pos x="705328" y="834592"/>
              </a:cxn>
              <a:cxn ang="0">
                <a:pos x="675100" y="802590"/>
              </a:cxn>
              <a:cxn ang="0">
                <a:pos x="643612" y="834592"/>
              </a:cxn>
              <a:cxn ang="0">
                <a:pos x="583155" y="834592"/>
              </a:cxn>
              <a:cxn ang="0">
                <a:pos x="583155" y="773149"/>
              </a:cxn>
              <a:cxn ang="0">
                <a:pos x="614643" y="742428"/>
              </a:cxn>
              <a:cxn ang="0">
                <a:pos x="583155" y="710427"/>
              </a:cxn>
              <a:cxn ang="0">
                <a:pos x="583155" y="648985"/>
              </a:cxn>
              <a:cxn ang="0">
                <a:pos x="643612" y="648985"/>
              </a:cxn>
              <a:cxn ang="0">
                <a:pos x="675100" y="680986"/>
              </a:cxn>
              <a:cxn ang="0">
                <a:pos x="705328" y="648985"/>
              </a:cxn>
              <a:cxn ang="0">
                <a:pos x="765785" y="648985"/>
              </a:cxn>
              <a:cxn ang="0">
                <a:pos x="614643" y="125445"/>
              </a:cxn>
              <a:cxn ang="0">
                <a:pos x="617162" y="153606"/>
              </a:cxn>
              <a:cxn ang="0">
                <a:pos x="463501" y="311052"/>
              </a:cxn>
              <a:cxn ang="0">
                <a:pos x="278353" y="311052"/>
              </a:cxn>
              <a:cxn ang="0">
                <a:pos x="123432" y="153606"/>
              </a:cxn>
              <a:cxn ang="0">
                <a:pos x="125951" y="125445"/>
              </a:cxn>
              <a:cxn ang="0">
                <a:pos x="0" y="279051"/>
              </a:cxn>
              <a:cxn ang="0">
                <a:pos x="0" y="843552"/>
              </a:cxn>
              <a:cxn ang="0">
                <a:pos x="153661" y="1000998"/>
              </a:cxn>
              <a:cxn ang="0">
                <a:pos x="565522" y="1000998"/>
              </a:cxn>
              <a:cxn ang="0">
                <a:pos x="398007" y="742428"/>
              </a:cxn>
              <a:cxn ang="0">
                <a:pos x="673840" y="462098"/>
              </a:cxn>
              <a:cxn ang="0">
                <a:pos x="740594" y="471058"/>
              </a:cxn>
              <a:cxn ang="0">
                <a:pos x="740594" y="279051"/>
              </a:cxn>
              <a:cxn ang="0">
                <a:pos x="614643" y="125445"/>
              </a:cxn>
              <a:cxn ang="0">
                <a:pos x="347626" y="627224"/>
              </a:cxn>
              <a:cxn ang="0">
                <a:pos x="347626" y="627224"/>
              </a:cxn>
              <a:cxn ang="0">
                <a:pos x="153661" y="627224"/>
              </a:cxn>
              <a:cxn ang="0">
                <a:pos x="123432" y="596503"/>
              </a:cxn>
              <a:cxn ang="0">
                <a:pos x="153661" y="564501"/>
              </a:cxn>
              <a:cxn ang="0">
                <a:pos x="347626" y="564501"/>
              </a:cxn>
              <a:cxn ang="0">
                <a:pos x="377854" y="596503"/>
              </a:cxn>
              <a:cxn ang="0">
                <a:pos x="347626" y="627224"/>
              </a:cxn>
              <a:cxn ang="0">
                <a:pos x="409342" y="501779"/>
              </a:cxn>
              <a:cxn ang="0">
                <a:pos x="409342" y="501779"/>
              </a:cxn>
              <a:cxn ang="0">
                <a:pos x="153661" y="501779"/>
              </a:cxn>
              <a:cxn ang="0">
                <a:pos x="123432" y="471058"/>
              </a:cxn>
              <a:cxn ang="0">
                <a:pos x="153661" y="439057"/>
              </a:cxn>
              <a:cxn ang="0">
                <a:pos x="409342" y="439057"/>
              </a:cxn>
              <a:cxn ang="0">
                <a:pos x="439571" y="471058"/>
              </a:cxn>
              <a:cxn ang="0">
                <a:pos x="409342" y="501779"/>
              </a:cxn>
            </a:cxnLst>
            <a:rect l="0" t="0" r="0" b="0"/>
            <a:pathLst>
              <a:path w="692" h="782">
                <a:moveTo>
                  <a:pt x="441" y="98"/>
                </a:moveTo>
                <a:cubicBezTo>
                  <a:pt x="441" y="152"/>
                  <a:pt x="397" y="196"/>
                  <a:pt x="343" y="196"/>
                </a:cubicBezTo>
                <a:lnTo>
                  <a:pt x="245" y="196"/>
                </a:lnTo>
                <a:cubicBezTo>
                  <a:pt x="191" y="196"/>
                  <a:pt x="147" y="152"/>
                  <a:pt x="147" y="98"/>
                </a:cubicBezTo>
                <a:cubicBezTo>
                  <a:pt x="147" y="44"/>
                  <a:pt x="191" y="0"/>
                  <a:pt x="245" y="0"/>
                </a:cubicBezTo>
                <a:lnTo>
                  <a:pt x="343" y="0"/>
                </a:lnTo>
                <a:cubicBezTo>
                  <a:pt x="397" y="0"/>
                  <a:pt x="441" y="44"/>
                  <a:pt x="441" y="98"/>
                </a:cubicBezTo>
                <a:close/>
                <a:moveTo>
                  <a:pt x="384" y="541"/>
                </a:moveTo>
                <a:cubicBezTo>
                  <a:pt x="381" y="553"/>
                  <a:pt x="379" y="566"/>
                  <a:pt x="379" y="580"/>
                </a:cubicBezTo>
                <a:cubicBezTo>
                  <a:pt x="379" y="666"/>
                  <a:pt x="449" y="736"/>
                  <a:pt x="536" y="736"/>
                </a:cubicBezTo>
                <a:cubicBezTo>
                  <a:pt x="610" y="736"/>
                  <a:pt x="673" y="683"/>
                  <a:pt x="688" y="613"/>
                </a:cubicBezTo>
                <a:cubicBezTo>
                  <a:pt x="690" y="602"/>
                  <a:pt x="692" y="591"/>
                  <a:pt x="692" y="580"/>
                </a:cubicBezTo>
                <a:cubicBezTo>
                  <a:pt x="692" y="493"/>
                  <a:pt x="622" y="423"/>
                  <a:pt x="536" y="423"/>
                </a:cubicBezTo>
                <a:cubicBezTo>
                  <a:pt x="463" y="423"/>
                  <a:pt x="402" y="473"/>
                  <a:pt x="384" y="541"/>
                </a:cubicBezTo>
                <a:close/>
                <a:moveTo>
                  <a:pt x="608" y="507"/>
                </a:moveTo>
                <a:lnTo>
                  <a:pt x="608" y="507"/>
                </a:lnTo>
                <a:cubicBezTo>
                  <a:pt x="621" y="521"/>
                  <a:pt x="621" y="542"/>
                  <a:pt x="608" y="555"/>
                </a:cubicBezTo>
                <a:lnTo>
                  <a:pt x="583" y="580"/>
                </a:lnTo>
                <a:lnTo>
                  <a:pt x="608" y="604"/>
                </a:lnTo>
                <a:cubicBezTo>
                  <a:pt x="621" y="617"/>
                  <a:pt x="621" y="639"/>
                  <a:pt x="608" y="652"/>
                </a:cubicBezTo>
                <a:cubicBezTo>
                  <a:pt x="595" y="665"/>
                  <a:pt x="573" y="665"/>
                  <a:pt x="560" y="652"/>
                </a:cubicBezTo>
                <a:lnTo>
                  <a:pt x="536" y="627"/>
                </a:lnTo>
                <a:lnTo>
                  <a:pt x="511" y="652"/>
                </a:lnTo>
                <a:cubicBezTo>
                  <a:pt x="498" y="665"/>
                  <a:pt x="476" y="665"/>
                  <a:pt x="463" y="652"/>
                </a:cubicBezTo>
                <a:cubicBezTo>
                  <a:pt x="450" y="639"/>
                  <a:pt x="450" y="617"/>
                  <a:pt x="463" y="604"/>
                </a:cubicBezTo>
                <a:lnTo>
                  <a:pt x="488" y="580"/>
                </a:lnTo>
                <a:lnTo>
                  <a:pt x="463" y="555"/>
                </a:lnTo>
                <a:cubicBezTo>
                  <a:pt x="450" y="542"/>
                  <a:pt x="450" y="521"/>
                  <a:pt x="463" y="507"/>
                </a:cubicBezTo>
                <a:cubicBezTo>
                  <a:pt x="476" y="494"/>
                  <a:pt x="498" y="494"/>
                  <a:pt x="511" y="507"/>
                </a:cubicBezTo>
                <a:lnTo>
                  <a:pt x="536" y="532"/>
                </a:lnTo>
                <a:lnTo>
                  <a:pt x="560" y="507"/>
                </a:lnTo>
                <a:cubicBezTo>
                  <a:pt x="573" y="494"/>
                  <a:pt x="595" y="494"/>
                  <a:pt x="608" y="507"/>
                </a:cubicBezTo>
                <a:close/>
                <a:moveTo>
                  <a:pt x="488" y="98"/>
                </a:moveTo>
                <a:cubicBezTo>
                  <a:pt x="489" y="105"/>
                  <a:pt x="490" y="113"/>
                  <a:pt x="490" y="120"/>
                </a:cubicBezTo>
                <a:cubicBezTo>
                  <a:pt x="490" y="188"/>
                  <a:pt x="435" y="243"/>
                  <a:pt x="368" y="243"/>
                </a:cubicBezTo>
                <a:lnTo>
                  <a:pt x="221" y="243"/>
                </a:lnTo>
                <a:cubicBezTo>
                  <a:pt x="153" y="243"/>
                  <a:pt x="98" y="188"/>
                  <a:pt x="98" y="120"/>
                </a:cubicBezTo>
                <a:cubicBezTo>
                  <a:pt x="98" y="113"/>
                  <a:pt x="99" y="105"/>
                  <a:pt x="100" y="98"/>
                </a:cubicBezTo>
                <a:cubicBezTo>
                  <a:pt x="43" y="109"/>
                  <a:pt x="0" y="158"/>
                  <a:pt x="0" y="218"/>
                </a:cubicBezTo>
                <a:lnTo>
                  <a:pt x="0" y="659"/>
                </a:lnTo>
                <a:cubicBezTo>
                  <a:pt x="0" y="727"/>
                  <a:pt x="55" y="782"/>
                  <a:pt x="122" y="782"/>
                </a:cubicBezTo>
                <a:lnTo>
                  <a:pt x="449" y="782"/>
                </a:lnTo>
                <a:cubicBezTo>
                  <a:pt x="370" y="749"/>
                  <a:pt x="316" y="671"/>
                  <a:pt x="316" y="580"/>
                </a:cubicBezTo>
                <a:cubicBezTo>
                  <a:pt x="316" y="459"/>
                  <a:pt x="414" y="361"/>
                  <a:pt x="535" y="361"/>
                </a:cubicBezTo>
                <a:cubicBezTo>
                  <a:pt x="553" y="361"/>
                  <a:pt x="571" y="364"/>
                  <a:pt x="588" y="368"/>
                </a:cubicBezTo>
                <a:lnTo>
                  <a:pt x="588" y="218"/>
                </a:lnTo>
                <a:cubicBezTo>
                  <a:pt x="588" y="158"/>
                  <a:pt x="545" y="109"/>
                  <a:pt x="488" y="98"/>
                </a:cubicBezTo>
                <a:close/>
                <a:moveTo>
                  <a:pt x="276" y="490"/>
                </a:moveTo>
                <a:lnTo>
                  <a:pt x="276" y="490"/>
                </a:lnTo>
                <a:lnTo>
                  <a:pt x="122" y="490"/>
                </a:lnTo>
                <a:cubicBezTo>
                  <a:pt x="109" y="490"/>
                  <a:pt x="98" y="479"/>
                  <a:pt x="98" y="466"/>
                </a:cubicBezTo>
                <a:cubicBezTo>
                  <a:pt x="98" y="452"/>
                  <a:pt x="109" y="441"/>
                  <a:pt x="122" y="441"/>
                </a:cubicBezTo>
                <a:lnTo>
                  <a:pt x="276" y="441"/>
                </a:lnTo>
                <a:cubicBezTo>
                  <a:pt x="289" y="441"/>
                  <a:pt x="300" y="452"/>
                  <a:pt x="300" y="466"/>
                </a:cubicBezTo>
                <a:cubicBezTo>
                  <a:pt x="300" y="479"/>
                  <a:pt x="289" y="490"/>
                  <a:pt x="276" y="490"/>
                </a:cubicBezTo>
                <a:close/>
                <a:moveTo>
                  <a:pt x="325" y="392"/>
                </a:moveTo>
                <a:lnTo>
                  <a:pt x="325" y="392"/>
                </a:lnTo>
                <a:lnTo>
                  <a:pt x="122" y="392"/>
                </a:lnTo>
                <a:cubicBezTo>
                  <a:pt x="109" y="392"/>
                  <a:pt x="98" y="381"/>
                  <a:pt x="98" y="368"/>
                </a:cubicBezTo>
                <a:cubicBezTo>
                  <a:pt x="98" y="354"/>
                  <a:pt x="109" y="343"/>
                  <a:pt x="122" y="343"/>
                </a:cubicBezTo>
                <a:lnTo>
                  <a:pt x="325" y="343"/>
                </a:lnTo>
                <a:cubicBezTo>
                  <a:pt x="338" y="343"/>
                  <a:pt x="349" y="354"/>
                  <a:pt x="349" y="368"/>
                </a:cubicBezTo>
                <a:cubicBezTo>
                  <a:pt x="349" y="381"/>
                  <a:pt x="338" y="392"/>
                  <a:pt x="325" y="392"/>
                </a:cubicBezTo>
                <a:close/>
              </a:path>
            </a:pathLst>
          </a:custGeom>
          <a:solidFill>
            <a:srgbClr val="25313D"/>
          </a:solidFill>
          <a:ln w="9525">
            <a:noFill/>
          </a:ln>
        </p:spPr>
        <p:txBody>
          <a:bodyPr/>
          <a:lstStyle/>
          <a:p>
            <a:endParaRPr lang="zh-CN" altLang="en-US" sz="1799" dirty="0"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23655" y="3513918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性格开朗，心态平和，待人真诚</a:t>
            </a:r>
          </a:p>
        </p:txBody>
      </p:sp>
      <p:sp>
        <p:nvSpPr>
          <p:cNvPr id="33" name="矩形 32"/>
          <p:cNvSpPr/>
          <p:nvPr/>
        </p:nvSpPr>
        <p:spPr>
          <a:xfrm>
            <a:off x="1123655" y="4484482"/>
            <a:ext cx="4655906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集体荣誉意识强，具有团队协作精神</a:t>
            </a:r>
            <a:endParaRPr lang="en-US" altLang="zh-CN" sz="1799" dirty="0">
              <a:solidFill>
                <a:srgbClr val="1F3240"/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35" name="TextBox 10"/>
          <p:cNvSpPr txBox="1"/>
          <p:nvPr/>
        </p:nvSpPr>
        <p:spPr>
          <a:xfrm>
            <a:off x="3097741" y="1779071"/>
            <a:ext cx="1749197" cy="646331"/>
          </a:xfrm>
          <a:prstGeom prst="rect">
            <a:avLst/>
          </a:prstGeom>
          <a:solidFill>
            <a:srgbClr val="EF0023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优     势</a:t>
            </a:r>
          </a:p>
        </p:txBody>
      </p:sp>
      <p:sp>
        <p:nvSpPr>
          <p:cNvPr id="36" name="TextBox 11"/>
          <p:cNvSpPr txBox="1"/>
          <p:nvPr/>
        </p:nvSpPr>
        <p:spPr>
          <a:xfrm>
            <a:off x="9146848" y="1660694"/>
            <a:ext cx="1672253" cy="646331"/>
          </a:xfrm>
          <a:prstGeom prst="rect">
            <a:avLst/>
          </a:prstGeom>
          <a:solidFill>
            <a:srgbClr val="25313D"/>
          </a:solidFill>
        </p:spPr>
        <p:txBody>
          <a:bodyPr wrap="none" rtlCol="0">
            <a:spAutoFit/>
          </a:bodyPr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FFFFFF"/>
                </a:solidFill>
                <a:cs typeface="+mn-ea"/>
                <a:sym typeface="+mn-lt"/>
              </a:rPr>
              <a:t>不    足</a:t>
            </a:r>
          </a:p>
        </p:txBody>
      </p:sp>
      <p:sp>
        <p:nvSpPr>
          <p:cNvPr id="37" name="矩形 36"/>
          <p:cNvSpPr/>
          <p:nvPr/>
        </p:nvSpPr>
        <p:spPr>
          <a:xfrm>
            <a:off x="6819688" y="4781917"/>
            <a:ext cx="4654320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情绪把控能力还需进一步提高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0728" y="191533"/>
            <a:ext cx="7848599" cy="64638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我的优势</a:t>
            </a:r>
            <a:r>
              <a:rPr lang="en-US" altLang="zh-CN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&amp;</a:t>
            </a:r>
            <a:r>
              <a:rPr lang="zh-CN" altLang="en-US" dirty="0">
                <a:solidFill>
                  <a:srgbClr val="25313D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lt"/>
              </a:rPr>
              <a:t>不足</a:t>
            </a:r>
            <a:endParaRPr lang="zh-CN" altLang="en-US" dirty="0">
              <a:solidFill>
                <a:srgbClr val="25313D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31655EA-8041-40F1-9703-49B168503A99}"/>
              </a:ext>
            </a:extLst>
          </p:cNvPr>
          <p:cNvSpPr/>
          <p:nvPr/>
        </p:nvSpPr>
        <p:spPr>
          <a:xfrm>
            <a:off x="6819688" y="3988918"/>
            <a:ext cx="4654320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chemeClr val="tx1">
                    <a:lumMod val="65000"/>
                    <a:lumOff val="35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给自己施加太多压力，想要做好，有时候却适得其反</a:t>
            </a:r>
            <a:endParaRPr lang="en-US" altLang="zh-CN" sz="1799" dirty="0">
              <a:solidFill>
                <a:schemeClr val="tx1">
                  <a:lumMod val="65000"/>
                  <a:lumOff val="35000"/>
                </a:schemeClr>
              </a:solidFill>
              <a:latin typeface="华文彩云" panose="02010800040101010101" pitchFamily="2" charset="-122"/>
              <a:ea typeface="华文彩云" panose="02010800040101010101" pitchFamily="2" charset="-122"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E76BAC1-2A50-4B4B-B6CC-F0A7BCC6FA3F}"/>
              </a:ext>
            </a:extLst>
          </p:cNvPr>
          <p:cNvSpPr/>
          <p:nvPr/>
        </p:nvSpPr>
        <p:spPr>
          <a:xfrm>
            <a:off x="1123655" y="4000879"/>
            <a:ext cx="4655906" cy="369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636" indent="-285636" algn="just" defTabSz="914034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799" dirty="0">
                <a:solidFill>
                  <a:srgbClr val="1F3240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+mn-ea"/>
                <a:sym typeface="+mn-lt"/>
              </a:rPr>
              <a:t>锐意进取，直面挫折，脚踏实地</a:t>
            </a:r>
          </a:p>
        </p:txBody>
      </p:sp>
    </p:spTree>
    <p:extLst>
      <p:ext uri="{BB962C8B-B14F-4D97-AF65-F5344CB8AC3E}">
        <p14:creationId xmlns:p14="http://schemas.microsoft.com/office/powerpoint/2010/main" val="367386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600"/>
                            </p:stCondLst>
                            <p:childTnLst>
                              <p:par>
                                <p:cTn id="3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1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6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/>
      <p:bldP spid="33" grpId="0"/>
      <p:bldP spid="35" grpId="0" animBg="1"/>
      <p:bldP spid="36" grpId="0" animBg="1"/>
      <p:bldP spid="37" grpId="0"/>
      <p:bldP spid="15" grpId="0"/>
      <p:bldP spid="1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黑红三角述职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3ckcjtj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1031</Words>
  <Application>Microsoft Office PowerPoint</Application>
  <PresentationFormat>宽屏</PresentationFormat>
  <Paragraphs>157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华文新魏</vt:lpstr>
      <vt:lpstr>Wingdings</vt:lpstr>
      <vt:lpstr>Arial</vt:lpstr>
      <vt:lpstr>等线</vt:lpstr>
      <vt:lpstr>华文彩云</vt:lpstr>
      <vt:lpstr>Calibri</vt:lpstr>
      <vt:lpstr>华文隶书</vt:lpstr>
      <vt:lpstr>第一PPT，www.1ppt.com</vt:lpstr>
      <vt:lpstr>PowerPoint 演示文稿</vt:lpstr>
      <vt:lpstr>PowerPoint 演示文稿</vt:lpstr>
      <vt:lpstr>PowerPoint 演示文稿</vt:lpstr>
      <vt:lpstr>自我介绍</vt:lpstr>
      <vt:lpstr>岗位职责</vt:lpstr>
      <vt:lpstr>工作完成情况</vt:lpstr>
      <vt:lpstr>工作完成情况</vt:lpstr>
      <vt:lpstr>PowerPoint 演示文稿</vt:lpstr>
      <vt:lpstr>我的优势&amp;不足</vt:lpstr>
      <vt:lpstr>PowerPoint 演示文稿</vt:lpstr>
      <vt:lpstr>服务意识</vt:lpstr>
      <vt:lpstr>责任感</vt:lpstr>
      <vt:lpstr>绩效考核</vt:lpstr>
      <vt:lpstr>PowerPoint 演示文稿</vt:lpstr>
      <vt:lpstr>工作规划 &amp;具体措施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述职报告</dc:title>
  <dc:creator>刘晓敏</dc:creator>
  <cp:keywords>www.1ppt.com</cp:keywords>
  <dc:description>www.1ppt.com</dc:description>
  <cp:lastModifiedBy>WU PENG</cp:lastModifiedBy>
  <cp:revision>198</cp:revision>
  <dcterms:created xsi:type="dcterms:W3CDTF">2017-04-19T15:53:29Z</dcterms:created>
  <dcterms:modified xsi:type="dcterms:W3CDTF">2021-04-13T14:25:43Z</dcterms:modified>
</cp:coreProperties>
</file>