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隶书" panose="02010800040101010101" pitchFamily="2" charset="-122"/>
      <p:regular r:id="rId25"/>
    </p:embeddedFont>
    <p:embeddedFont>
      <p:font typeface="华文新魏" panose="0201080004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3691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6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1769" y="1591953"/>
            <a:ext cx="1960402" cy="1475571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2C92655-3347-4071-8448-5C6ACB11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22" grpId="0"/>
      <p:bldP spid="23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891114" y="-2223426"/>
            <a:ext cx="738664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平台销售额总额：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482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万元（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4824946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元）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22164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800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快速进步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953</Words>
  <Application>Microsoft Office PowerPoint</Application>
  <PresentationFormat>宽屏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华文新魏</vt:lpstr>
      <vt:lpstr>Wingdings</vt:lpstr>
      <vt:lpstr>华文彩云</vt:lpstr>
      <vt:lpstr>Arial</vt:lpstr>
      <vt:lpstr>等线</vt:lpstr>
      <vt:lpstr>华文隶书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text1</cp:lastModifiedBy>
  <cp:revision>214</cp:revision>
  <dcterms:created xsi:type="dcterms:W3CDTF">2017-04-19T15:53:00Z</dcterms:created>
  <dcterms:modified xsi:type="dcterms:W3CDTF">2021-04-19T00:48:51Z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