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57" r:id="rId4"/>
    <p:sldId id="258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89" r:id="rId14"/>
    <p:sldId id="274" r:id="rId15"/>
    <p:sldId id="28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等线" panose="02010600030101010101" pitchFamily="2" charset="-122"/>
      <p:regular r:id="rId22"/>
      <p:bold r:id="rId23"/>
    </p:embeddedFont>
    <p:embeddedFont>
      <p:font typeface="华文彩云" panose="02010800040101010101" pitchFamily="2" charset="-122"/>
      <p:regular r:id="rId24"/>
    </p:embeddedFont>
    <p:embeddedFont>
      <p:font typeface="华文隶书" panose="02010800040101010101" pitchFamily="2" charset="-122"/>
      <p:regular r:id="rId25"/>
    </p:embeddedFont>
    <p:embeddedFont>
      <p:font typeface="华文新魏" panose="0201080004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3691" autoAdjust="0"/>
  </p:normalViewPr>
  <p:slideViewPr>
    <p:cSldViewPr snapToGrid="0">
      <p:cViewPr varScale="1">
        <p:scale>
          <a:sx n="93" d="100"/>
          <a:sy n="93" d="100"/>
        </p:scale>
        <p:origin x="156" y="342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3A-4879-9EB7-1C2C1FDEC351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3A-4879-9EB7-1C2C1FDEC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9388783"/>
        <c:axId val="2129387535"/>
      </c:bar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07E-2"/>
          <c:y val="5.6537610695231097E-2"/>
          <c:w val="0.90506961149305099"/>
          <c:h val="0.70509146696436498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0CB-4AE0-8D09-C1562700D3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0.92554999999999998</c:v>
                </c:pt>
                <c:pt idx="1">
                  <c:v>0.94346666666666701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3-4E7E-A183-31046AB33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FF3-4E7E-A183-31046AB33170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AFF3-4E7E-A183-31046AB33170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AFF3-4E7E-A183-31046AB33170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AFF3-4E7E-A183-31046AB33170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/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1769" y="1591953"/>
            <a:ext cx="1960402" cy="1475571"/>
          </a:xfrm>
          <a:prstGeom prst="rect">
            <a:avLst/>
          </a:prstGeom>
          <a:blipFill>
            <a:blip r:embed="rId4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765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8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2C92655-3347-4071-8448-5C6ACB112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2294" y="4855833"/>
            <a:ext cx="2303682" cy="1535788"/>
          </a:xfrm>
          <a:prstGeom prst="rect">
            <a:avLst/>
          </a:prstGeom>
          <a:blipFill>
            <a:blip r:embed="rId6" cstate="screen"/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1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9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/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/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/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/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/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/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/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/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22" grpId="0"/>
      <p:bldP spid="2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-1" fmla="*/ 8626 w 4028536"/>
                  <a:gd name="connsiteY0-2" fmla="*/ 0 h 1777042"/>
                  <a:gd name="connsiteX1-3" fmla="*/ 2406770 w 4028536"/>
                  <a:gd name="connsiteY1-4" fmla="*/ 0 h 1777042"/>
                  <a:gd name="connsiteX2-5" fmla="*/ 4028536 w 4028536"/>
                  <a:gd name="connsiteY2-6" fmla="*/ 1777042 h 1777042"/>
                  <a:gd name="connsiteX3-7" fmla="*/ 2398143 w 4028536"/>
                  <a:gd name="connsiteY3-8" fmla="*/ 1052423 h 1777042"/>
                  <a:gd name="connsiteX4-9" fmla="*/ 0 w 4028536"/>
                  <a:gd name="connsiteY4-10" fmla="*/ 1043796 h 1777042"/>
                  <a:gd name="connsiteX5-11" fmla="*/ 8626 w 4028536"/>
                  <a:gd name="connsiteY5-12" fmla="*/ 0 h 177704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/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/>
            <p:cNvSpPr/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/>
            <p:cNvSpPr/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/>
            <p:cNvSpPr/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/>
            <p:cNvSpPr/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/>
            <p:cNvSpPr/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/>
            <p:cNvSpPr/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/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/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/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/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/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/>
            <p:cNvSpPr/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/>
            <p:cNvSpPr/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/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/>
            <p:cNvSpPr/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/>
            <p:cNvSpPr/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/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/>
            <p:cNvSpPr/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/>
            <p:cNvSpPr/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/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/>
            <p:cNvSpPr/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/>
            <p:cNvSpPr/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/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/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/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88199" y="1963701"/>
            <a:ext cx="2438651" cy="1076325"/>
            <a:chOff x="5695539" y="1964336"/>
            <a:chExt cx="2438651" cy="1076325"/>
          </a:xfrm>
        </p:grpSpPr>
        <p:sp>
          <p:nvSpPr>
            <p:cNvPr id="15" name="等腰三角形 14"/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6323170" y="1964336"/>
              <a:ext cx="1811020" cy="1076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595200" y="4073665"/>
            <a:ext cx="3283545" cy="583565"/>
            <a:chOff x="5109125" y="3370115"/>
            <a:chExt cx="3283545" cy="583565"/>
          </a:xfrm>
        </p:grpSpPr>
        <p:sp>
          <p:nvSpPr>
            <p:cNvPr id="17" name="等腰三角形 16"/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  <p:cNvSpPr txBox="1"/>
            <p:nvPr/>
          </p:nvSpPr>
          <p:spPr>
            <a:xfrm>
              <a:off x="5767580" y="3370115"/>
              <a:ext cx="2625090" cy="583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565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</a:blip>
            <a:srcRect/>
            <a:stretch>
              <a:fillRect/>
            </a:stretch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493151" y="1294238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客户基本情况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答疑解惑引导下单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销售目标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2009553" y="5312367"/>
            <a:ext cx="1460995" cy="13220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359749" y="995735"/>
            <a:ext cx="1415772" cy="150810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总结学习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514384" y="5106633"/>
            <a:ext cx="2727876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4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信息准确无误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 bldLvl="0" animBg="1"/>
      <p:bldP spid="43" grpId="0" bldLvl="0" animBg="1"/>
      <p:bldP spid="45" grpId="0" bldLvl="0" animBg="1"/>
      <p:bldP spid="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 rot="16200000">
            <a:off x="4892146" y="-2223426"/>
            <a:ext cx="736600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/>
          <p:cNvGraphicFramePr/>
          <p:nvPr/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/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/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/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565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/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800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3765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959</Words>
  <Application>Microsoft Office PowerPoint</Application>
  <PresentationFormat>宽屏</PresentationFormat>
  <Paragraphs>154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华文新魏</vt:lpstr>
      <vt:lpstr>Wingdings</vt:lpstr>
      <vt:lpstr>Arial</vt:lpstr>
      <vt:lpstr>等线</vt:lpstr>
      <vt:lpstr>华文彩云</vt:lpstr>
      <vt:lpstr>华文隶书</vt:lpstr>
      <vt:lpstr>Calibri</vt:lpstr>
      <vt:lpstr>第一PPT，www.1ppt.com</vt:lpstr>
      <vt:lpstr>PowerPoint 演示文稿</vt:lpstr>
      <vt:lpstr>自我介绍</vt:lpstr>
      <vt:lpstr>PowerPoint 演示文稿</vt:lpstr>
      <vt:lpstr>PowerPoint 演示文稿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WU PENG</cp:lastModifiedBy>
  <cp:revision>211</cp:revision>
  <dcterms:created xsi:type="dcterms:W3CDTF">2017-04-19T15:53:00Z</dcterms:created>
  <dcterms:modified xsi:type="dcterms:W3CDTF">2021-04-18T10:26:24Z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