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华文彩云" panose="02010800040101010101" pitchFamily="2" charset="-122"/>
      <p:regular r:id="rId24"/>
    </p:embeddedFont>
    <p:embeddedFont>
      <p:font typeface="华文琥珀" panose="02010800040101010101" pitchFamily="2" charset="-122"/>
      <p:regular r:id="rId25"/>
    </p:embeddedFont>
    <p:embeddedFont>
      <p:font typeface="华文隶书" panose="02010800040101010101" pitchFamily="2" charset="-122"/>
      <p:regular r:id="rId26"/>
    </p:embeddedFont>
    <p:embeddedFont>
      <p:font typeface="华文新魏" panose="02010800040101010101" pitchFamily="2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879-9EB7-1C2C1FDEC351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A-4879-9EB7-1C2C1FDEC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0CB-4AE0-8D09-C1562700D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3-4E7E-A183-31046AB3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F3-4E7E-A183-31046AB3317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FF3-4E7E-A183-31046AB3317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FF3-4E7E-A183-31046AB3317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FF3-4E7E-A183-31046AB3317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1" y="1507585"/>
            <a:ext cx="2303682" cy="155970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4319473"/>
            <a:ext cx="6205481" cy="162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	</a:t>
            </a:r>
            <a:r>
              <a:rPr lang="zh-CN" altLang="en-US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与团队共荣辱同进退；</a:t>
            </a:r>
            <a:endParaRPr lang="en-US" altLang="zh-CN" sz="2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		</a:t>
            </a:r>
            <a:r>
              <a:rPr lang="zh-CN" altLang="en-US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对外展示鲁南对外形象；</a:t>
            </a:r>
            <a:endParaRPr lang="en-US" altLang="zh-CN" sz="2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5330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3262432" cy="5330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35136" y="4009839"/>
            <a:ext cx="5377003" cy="5330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91525" y="5095422"/>
            <a:ext cx="47549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706449" y="-2223426"/>
            <a:ext cx="1107996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 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万元</a:t>
            </a:r>
            <a:endParaRPr lang="en-US" altLang="zh-CN" sz="3000" b="1" dirty="0">
              <a:solidFill>
                <a:srgbClr val="EF0023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  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44529" y="963542"/>
            <a:ext cx="7314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 </a:t>
            </a:r>
            <a:r>
              <a:rPr lang="en-US" altLang="zh-CN" sz="3000" b="1" dirty="0">
                <a:solidFill>
                  <a:srgbClr val="25313D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19.41s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 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99.53%</a:t>
            </a:r>
            <a:r>
              <a:rPr lang="en-US" altLang="zh-CN" sz="2800" b="1" dirty="0">
                <a:solidFill>
                  <a:srgbClr val="25313D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 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146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我的成长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280" y="3032125"/>
            <a:ext cx="48094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从学习制药生产，到药品生产的全流程都熟悉</a:t>
            </a:r>
          </a:p>
        </p:txBody>
      </p:sp>
      <p:sp>
        <p:nvSpPr>
          <p:cNvPr id="33" name="矩形 32"/>
          <p:cNvSpPr/>
          <p:nvPr/>
        </p:nvSpPr>
        <p:spPr>
          <a:xfrm>
            <a:off x="1047072" y="5548912"/>
            <a:ext cx="465590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从学生到鲁南人；追逐光，靠近光</a:t>
            </a:r>
            <a:r>
              <a:rPr lang="zh-CN" altLang="en-US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成为光，散发光</a:t>
            </a: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097280" cy="645160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成长   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我的成长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5755" y="3938118"/>
            <a:ext cx="4655906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从第一个客户激动的面红耳赤，到一次次遇到问题后的学习，到现在完全可以自己游刃有余的接待客户，帮助新员工学习；从与客户斗志斗勇，到主动真诚的站在客户角度帮助客户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bldLvl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995</Words>
  <Application>Microsoft Office PowerPoint</Application>
  <PresentationFormat>宽屏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华文彩云</vt:lpstr>
      <vt:lpstr>华文隶书</vt:lpstr>
      <vt:lpstr>Wingdings</vt:lpstr>
      <vt:lpstr>华文新魏</vt:lpstr>
      <vt:lpstr>Arial</vt:lpstr>
      <vt:lpstr>等线</vt:lpstr>
      <vt:lpstr>华文琥珀</vt:lpstr>
      <vt:lpstr>Calibri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我的成长&amp;不足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lenovo</cp:lastModifiedBy>
  <cp:revision>233</cp:revision>
  <dcterms:created xsi:type="dcterms:W3CDTF">2017-04-19T15:53:00Z</dcterms:created>
  <dcterms:modified xsi:type="dcterms:W3CDTF">2021-04-22T04:45:08Z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