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3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4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0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6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8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47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6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9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8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34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1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87DA-FB50-42D0-9D53-BFD5C680319B}" type="datetimeFigureOut">
              <a:rPr lang="es-CO" smtClean="0"/>
              <a:t>5/12/2020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5583-2E5C-4A2A-AC1A-2825265823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0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ereo envios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8"/>
          <a:stretch/>
        </p:blipFill>
        <p:spPr bwMode="auto">
          <a:xfrm>
            <a:off x="0" y="-133350"/>
            <a:ext cx="12192000" cy="699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22889" y="2901225"/>
            <a:ext cx="1114622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2400" b="1" dirty="0" smtClean="0"/>
              <a:t>CERO </a:t>
            </a:r>
            <a:r>
              <a:rPr lang="es-MX" sz="2400" b="1" dirty="0"/>
              <a:t>HORAS: </a:t>
            </a:r>
            <a:r>
              <a:rPr lang="es-MX" sz="2400" dirty="0"/>
              <a:t>Activado a nivel nacional (Donde aplique según red operativa)</a:t>
            </a:r>
          </a:p>
          <a:p>
            <a:r>
              <a:rPr lang="es-MX" sz="2400" b="1" dirty="0"/>
              <a:t>Horario de recolección: </a:t>
            </a:r>
            <a:r>
              <a:rPr lang="es-MX" sz="2400" dirty="0"/>
              <a:t>Desde las 7am hasta la hora final máxima para cada regional</a:t>
            </a:r>
            <a:r>
              <a:rPr lang="es-MX" sz="2400" dirty="0" smtClean="0"/>
              <a:t>.</a:t>
            </a:r>
          </a:p>
          <a:p>
            <a:endParaRPr lang="es-MX" sz="2400" dirty="0"/>
          </a:p>
          <a:p>
            <a:r>
              <a:rPr lang="es-MX" sz="2400" b="1" dirty="0"/>
              <a:t>HOY MISMO: </a:t>
            </a:r>
            <a:r>
              <a:rPr lang="es-MX" sz="2400" dirty="0"/>
              <a:t>Activado dentro de la misma ciudad, ejemplo: De Bogotá a Bogotá, de Medellín a Medellín, de Pereira a Pereira  (Donde aplique según red operativa)</a:t>
            </a:r>
          </a:p>
          <a:p>
            <a:r>
              <a:rPr lang="es-MX" sz="2400" b="1" dirty="0"/>
              <a:t>Horario de recolección: </a:t>
            </a:r>
            <a:r>
              <a:rPr lang="es-MX" sz="2400" dirty="0"/>
              <a:t>Desde las 7am hasta las 9am.</a:t>
            </a:r>
          </a:p>
          <a:p>
            <a:endParaRPr lang="es-MX" sz="2400" dirty="0"/>
          </a:p>
          <a:p>
            <a:r>
              <a:rPr lang="es-MX" sz="2400" b="1" dirty="0"/>
              <a:t>PD: </a:t>
            </a:r>
            <a:r>
              <a:rPr lang="es-MX" sz="2400" dirty="0"/>
              <a:t>Las restricciones en cuanto a peso y medidas siguen siendo las </a:t>
            </a:r>
            <a:r>
              <a:rPr lang="es-MX" sz="2400" dirty="0" smtClean="0"/>
              <a:t>mismas. No</a:t>
            </a:r>
            <a:r>
              <a:rPr lang="es-MX" sz="2400" u="sng" dirty="0" smtClean="0"/>
              <a:t> </a:t>
            </a:r>
            <a:r>
              <a:rPr lang="es-MX" sz="2400" u="sng" dirty="0"/>
              <a:t>se toman este tipo de recolecciones para el siguiente día, debe de ser el mismo día, tampoco aplica para recolección los </a:t>
            </a:r>
            <a:r>
              <a:rPr lang="es-MX" sz="2400" u="sng" dirty="0" smtClean="0"/>
              <a:t>días </a:t>
            </a:r>
            <a:r>
              <a:rPr lang="es-MX" sz="2400" u="sng" dirty="0"/>
              <a:t>sábados.</a:t>
            </a:r>
            <a:endParaRPr lang="es-MX" sz="2400" dirty="0"/>
          </a:p>
          <a:p>
            <a:pPr algn="ctr"/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41" y="1193378"/>
            <a:ext cx="1165926" cy="5592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25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MXL715112K</dc:creator>
  <cp:lastModifiedBy>Fredy Gutierrez</cp:lastModifiedBy>
  <cp:revision>6</cp:revision>
  <dcterms:created xsi:type="dcterms:W3CDTF">2019-08-01T12:32:05Z</dcterms:created>
  <dcterms:modified xsi:type="dcterms:W3CDTF">2020-12-05T13:28:45Z</dcterms:modified>
</cp:coreProperties>
</file>