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04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88" autoAdjust="0"/>
    <p:restoredTop sz="94660" autoAdjust="0"/>
  </p:normalViewPr>
  <p:slideViewPr>
    <p:cSldViewPr snapToGrid="0">
      <p:cViewPr>
        <p:scale>
          <a:sx n="310" d="100"/>
          <a:sy n="310" d="100"/>
        </p:scale>
        <p:origin x="-5320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6F2EC77-A6E5-42F7-B21B-D848DDD85AE4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F976C5-1462-408D-9B24-A404B13D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1A8B8-B090-478F-863F-E9E06CA94F5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5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80FC-5426-4186-9994-CF67F17D64D9}" type="datetime1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8FF4-369B-4516-B7B2-E18F34D9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96AF-D769-40EC-ACF2-E05857DBE3B9}" type="datetime1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8FF4-369B-4516-B7B2-E18F34D9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A9ED-1723-4F1E-88C2-96AD84E08EEB}" type="datetime1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8FF4-369B-4516-B7B2-E18F34D9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258F-E174-4B45-973E-C07DA5382970}" type="datetime1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8FF4-369B-4516-B7B2-E18F34D9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D347-BD03-403F-B6AA-6D769FEAD7B0}" type="datetime1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8FF4-369B-4516-B7B2-E18F34D9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63C2-70FF-42E9-99FE-60B5A28DD61F}" type="datetime1">
              <a:rPr lang="en-US" smtClean="0"/>
              <a:t>12/28/15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8FF4-369B-4516-B7B2-E18F34D9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1B0-E280-4988-A002-E340BA442E50}" type="datetime1">
              <a:rPr lang="en-US" smtClean="0"/>
              <a:t>12/28/15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8FF4-369B-4516-B7B2-E18F34D9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2C57-FA9A-4C43-BC95-9D6475C9BB5C}" type="datetime1">
              <a:rPr lang="en-US" smtClean="0"/>
              <a:t>12/28/15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8FF4-369B-4516-B7B2-E18F34D9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6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0C39-BEBD-4928-B22D-DA72BAFD5AA5}" type="datetime1">
              <a:rPr lang="en-US" smtClean="0"/>
              <a:t>12/28/15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8FF4-369B-4516-B7B2-E18F34D9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4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6B92-2091-46E5-99DE-345015555B55}" type="datetime1">
              <a:rPr lang="en-US" smtClean="0"/>
              <a:t>12/28/15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8FF4-369B-4516-B7B2-E18F34D9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ECB9-7527-4A60-9A56-A6E64559F18C}" type="datetime1">
              <a:rPr lang="en-US" smtClean="0"/>
              <a:t>12/28/15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8FF4-369B-4516-B7B2-E18F34D9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3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522E-59D1-4A3E-97B1-BDAD29DFA371}" type="datetime1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8FF4-369B-4516-B7B2-E18F34D9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7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10" Type="http://schemas.openxmlformats.org/officeDocument/2006/relationships/image" Target="../media/image8.png"/><Relationship Id="rId11" Type="http://schemas.openxmlformats.org/officeDocument/2006/relationships/image" Target="../media/image9.tiff"/><Relationship Id="rId12" Type="http://schemas.openxmlformats.org/officeDocument/2006/relationships/image" Target="../media/image10.tiff"/><Relationship Id="rId13" Type="http://schemas.openxmlformats.org/officeDocument/2006/relationships/image" Target="../media/image11.tiff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tiff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01" y="5630887"/>
            <a:ext cx="336961" cy="938999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606" y="5093822"/>
            <a:ext cx="2383620" cy="48400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276" y="5598498"/>
            <a:ext cx="378739" cy="343009"/>
          </a:xfrm>
          <a:prstGeom prst="rect">
            <a:avLst/>
          </a:prstGeom>
        </p:spPr>
      </p:pic>
      <p:pic>
        <p:nvPicPr>
          <p:cNvPr id="5" name="Imagen 8" descr="Portada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0" r="71006" b="38450"/>
          <a:stretch/>
        </p:blipFill>
        <p:spPr>
          <a:xfrm>
            <a:off x="4432" y="-4051"/>
            <a:ext cx="9139568" cy="813467"/>
          </a:xfrm>
          <a:prstGeom prst="rect">
            <a:avLst/>
          </a:prstGeom>
        </p:spPr>
      </p:pic>
      <p:pic>
        <p:nvPicPr>
          <p:cNvPr id="9" name="Imagen 8" descr="Portada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0" b="38450"/>
          <a:stretch/>
        </p:blipFill>
        <p:spPr>
          <a:xfrm>
            <a:off x="6588224" y="97097"/>
            <a:ext cx="1990001" cy="611169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1412110" y="162882"/>
            <a:ext cx="429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prstClr val="white">
                    <a:lumMod val="85000"/>
                  </a:prstClr>
                </a:solidFill>
              </a:rPr>
              <a:t>Human </a:t>
            </a:r>
            <a:r>
              <a:rPr lang="es-MX" sz="2400" b="1" dirty="0" err="1" smtClean="0">
                <a:solidFill>
                  <a:prstClr val="white">
                    <a:lumMod val="85000"/>
                  </a:prstClr>
                </a:solidFill>
              </a:rPr>
              <a:t>Factors</a:t>
            </a:r>
            <a:r>
              <a:rPr lang="es-MX" sz="2400" b="1" dirty="0" smtClean="0">
                <a:solidFill>
                  <a:prstClr val="white">
                    <a:lumMod val="85000"/>
                  </a:prstClr>
                </a:solidFill>
              </a:rPr>
              <a:t>®</a:t>
            </a:r>
            <a:endParaRPr lang="es-MX" sz="2800" b="1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9 CuadroTexto"/>
          <p:cNvSpPr txBox="1"/>
          <p:nvPr/>
        </p:nvSpPr>
        <p:spPr>
          <a:xfrm>
            <a:off x="3030674" y="6614623"/>
            <a:ext cx="32273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José de Sancristóbal. Derechos Reservados 2012 ©</a:t>
            </a:r>
            <a:endParaRPr lang="es-ES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078" y="1615523"/>
            <a:ext cx="18886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b="1" dirty="0" smtClean="0"/>
              <a:t>PERFIL BENZINGER (PENSAMIENTO)</a:t>
            </a:r>
            <a:endParaRPr lang="en-US" sz="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5932" y="868353"/>
            <a:ext cx="3054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Nombre</a:t>
            </a:r>
            <a:r>
              <a:rPr lang="en-US" sz="1100" b="1" dirty="0" smtClean="0"/>
              <a:t>:</a:t>
            </a:r>
            <a:r>
              <a:rPr lang="en-US" sz="1100" b="1" dirty="0"/>
              <a:t>	</a:t>
            </a:r>
            <a:r>
              <a:rPr lang="en-US" sz="1100" b="1" dirty="0" smtClean="0"/>
              <a:t>{{name}}</a:t>
            </a:r>
          </a:p>
          <a:p>
            <a:r>
              <a:rPr lang="en-US" sz="1100" dirty="0" err="1" smtClean="0"/>
              <a:t>Empresa</a:t>
            </a:r>
            <a:r>
              <a:rPr lang="en-US" sz="1100" dirty="0" smtClean="0"/>
              <a:t>:	{{company}}</a:t>
            </a:r>
          </a:p>
          <a:p>
            <a:r>
              <a:rPr lang="en-US" sz="1100" dirty="0" err="1" smtClean="0"/>
              <a:t>Fecha</a:t>
            </a:r>
            <a:r>
              <a:rPr lang="en-US" sz="1100" dirty="0" smtClean="0"/>
              <a:t>:	{{date}}</a:t>
            </a:r>
          </a:p>
          <a:p>
            <a:r>
              <a:rPr lang="en-US" sz="1100" dirty="0" err="1" smtClean="0"/>
              <a:t>Edad</a:t>
            </a:r>
            <a:r>
              <a:rPr lang="en-US" sz="1100" dirty="0" smtClean="0"/>
              <a:t>:	{{age}}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8250" y="5590187"/>
            <a:ext cx="1046949" cy="10679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6145" y="5228843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{{NX}}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5557" y="5228843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{{NT}}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49611" y="5228843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{{NN}}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34986" y="5228843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{{NA}}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90462" y="5370290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{{AX}}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7188" y="5370290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{{AT}}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50507" y="5374756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{{AN}}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714" y="5373465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{{AA}}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4937" y="5595078"/>
            <a:ext cx="8883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{{CONSISTENCY}}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1085671" y="5742145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{{CHANGE}}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86215" y="5955144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{{DX}}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89390" y="6101194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{{DT}}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95740" y="624089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{{DN}}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086127" y="6380594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{{DA}}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2628979" y="5225668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{{NTAR}}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85713" y="5225668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{{NPER}}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60136" y="5225668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{{NREF}}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20232" y="5226575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{{NACC}}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26543" y="5367115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{{ATAR}}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84173" y="5367115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{{APER}}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4677" y="5368406"/>
            <a:ext cx="52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{{AREF}}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17962" y="5368022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{{AACC}}</a:t>
            </a:r>
            <a:endParaRPr lang="en-US" sz="800" dirty="0">
              <a:solidFill>
                <a:srgbClr val="0070C0"/>
              </a:solidFill>
            </a:endParaRPr>
          </a:p>
        </p:txBody>
      </p:sp>
      <p:pic>
        <p:nvPicPr>
          <p:cNvPr id="38" name="Picture 41" descr="https://placeholdit.imgix.net/~text?txtsize=9&amp;txt=100%C3%97100&amp;w=100&amp;h=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15" y="1904207"/>
            <a:ext cx="2690086" cy="2690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009131" y="4564116"/>
            <a:ext cx="11544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EXPLORADOR (</a:t>
            </a:r>
            <a:r>
              <a:rPr lang="en-US" sz="700" dirty="0" err="1" smtClean="0"/>
              <a:t>Resultados</a:t>
            </a:r>
            <a:r>
              <a:rPr lang="en-US" sz="700" dirty="0" smtClean="0"/>
              <a:t>)</a:t>
            </a:r>
            <a:endParaRPr 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2775106" y="4563651"/>
            <a:ext cx="10390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(</a:t>
            </a:r>
            <a:r>
              <a:rPr lang="en-US" sz="700" dirty="0" err="1" smtClean="0"/>
              <a:t>Influencia</a:t>
            </a:r>
            <a:r>
              <a:rPr lang="en-US" sz="700" dirty="0" smtClean="0"/>
              <a:t>) ANIMADOR</a:t>
            </a:r>
            <a:endParaRPr 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1007395" y="1744167"/>
            <a:ext cx="12282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CONSTRUCTOR (</a:t>
            </a:r>
            <a:r>
              <a:rPr lang="en-US" sz="700" dirty="0" err="1" smtClean="0"/>
              <a:t>Estructuras</a:t>
            </a:r>
            <a:r>
              <a:rPr lang="en-US" sz="700" dirty="0" smtClean="0"/>
              <a:t>)</a:t>
            </a:r>
            <a:endParaRPr 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2841127" y="1735690"/>
            <a:ext cx="9717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(</a:t>
            </a:r>
            <a:r>
              <a:rPr lang="en-US" sz="700" dirty="0" err="1" smtClean="0"/>
              <a:t>Gestión</a:t>
            </a:r>
            <a:r>
              <a:rPr lang="en-US" sz="700" dirty="0" smtClean="0"/>
              <a:t>) CONSEJERO</a:t>
            </a:r>
            <a:endParaRPr 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2134674" y="5972982"/>
            <a:ext cx="10214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{{X_CHANGE_RESULT}}</a:t>
            </a:r>
            <a:endParaRPr lang="en-US" sz="700" dirty="0"/>
          </a:p>
        </p:txBody>
      </p:sp>
      <p:sp>
        <p:nvSpPr>
          <p:cNvPr id="44" name="TextBox 43"/>
          <p:cNvSpPr txBox="1"/>
          <p:nvPr/>
        </p:nvSpPr>
        <p:spPr>
          <a:xfrm>
            <a:off x="2133048" y="6119369"/>
            <a:ext cx="1018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{{T_CHANGE_RESULT}}</a:t>
            </a:r>
            <a:endParaRPr 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2135856" y="6251374"/>
            <a:ext cx="10326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{{N_CHANGE_RESULT}}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2122857" y="6404026"/>
            <a:ext cx="10262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/>
              <a:t>{{A_CHANGE_RESULT}}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1617684" y="1601297"/>
            <a:ext cx="17251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b="1" smtClean="0"/>
              <a:t>PERFIL XTNA (TEMPERAMENTO)</a:t>
            </a:r>
            <a:endParaRPr lang="en-US" sz="9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3499" y="1912953"/>
            <a:ext cx="2739960" cy="27468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9432" y="5059000"/>
            <a:ext cx="1444232" cy="495205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48584" y="5967413"/>
            <a:ext cx="1810476" cy="65630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756195" y="5199205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{{AFI}}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009810" y="5205937"/>
            <a:ext cx="450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{{API}}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285795" y="5204117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{{APD}}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53160" y="5204117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{{AFD}}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49678" y="5356393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{{JFI}}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07990" y="5356377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{{JPI}}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88170" y="535500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{{JPD}}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55245" y="5355594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{{JFD}}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58395" y="6111011"/>
            <a:ext cx="474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{{AEX}}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831025" y="6111011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{{AIN}}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258395" y="626972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{{JEX}}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27826" y="627147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{{JIN}}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28371" y="6428433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{{TEX}}</a:t>
            </a:r>
            <a:endParaRPr 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6786579" y="6429294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{{TIN}}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5710110" y="5616065"/>
            <a:ext cx="19832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/>
              <a:t>Índice</a:t>
            </a:r>
            <a:r>
              <a:rPr lang="en-US" sz="700" dirty="0" smtClean="0"/>
              <a:t> de </a:t>
            </a:r>
            <a:r>
              <a:rPr lang="en-US" sz="700" dirty="0" err="1" smtClean="0"/>
              <a:t>Consistencia</a:t>
            </a:r>
            <a:r>
              <a:rPr lang="en-US" sz="700" dirty="0" smtClean="0"/>
              <a:t> entre </a:t>
            </a:r>
            <a:r>
              <a:rPr lang="en-US" sz="700" dirty="0" err="1" smtClean="0"/>
              <a:t>Perfil</a:t>
            </a:r>
            <a:r>
              <a:rPr lang="en-US" sz="700" dirty="0" smtClean="0"/>
              <a:t> </a:t>
            </a:r>
            <a:r>
              <a:rPr lang="en-US" sz="700" dirty="0" err="1" smtClean="0"/>
              <a:t>Adulto</a:t>
            </a:r>
            <a:r>
              <a:rPr lang="en-US" sz="700" dirty="0" smtClean="0"/>
              <a:t> y </a:t>
            </a:r>
            <a:r>
              <a:rPr lang="en-US" sz="700" dirty="0" err="1" smtClean="0"/>
              <a:t>Joven</a:t>
            </a:r>
            <a:endParaRPr lang="en-US" sz="700" dirty="0"/>
          </a:p>
        </p:txBody>
      </p:sp>
      <p:sp>
        <p:nvSpPr>
          <p:cNvPr id="77" name="TextBox 76"/>
          <p:cNvSpPr txBox="1"/>
          <p:nvPr/>
        </p:nvSpPr>
        <p:spPr>
          <a:xfrm>
            <a:off x="5706122" y="5750548"/>
            <a:ext cx="1624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/>
              <a:t>Puntos</a:t>
            </a:r>
            <a:r>
              <a:rPr lang="en-US" sz="700" dirty="0" smtClean="0"/>
              <a:t> de </a:t>
            </a:r>
            <a:r>
              <a:rPr lang="en-US" sz="700" dirty="0" err="1" smtClean="0"/>
              <a:t>Cambio</a:t>
            </a:r>
            <a:r>
              <a:rPr lang="en-US" sz="700" dirty="0" smtClean="0"/>
              <a:t> entre </a:t>
            </a:r>
            <a:r>
              <a:rPr lang="en-US" sz="700" dirty="0" err="1" smtClean="0"/>
              <a:t>Adulto</a:t>
            </a:r>
            <a:r>
              <a:rPr lang="en-US" sz="700" dirty="0" smtClean="0"/>
              <a:t> y </a:t>
            </a:r>
            <a:r>
              <a:rPr lang="en-US" sz="700" dirty="0" err="1" smtClean="0"/>
              <a:t>Joven</a:t>
            </a:r>
            <a:endParaRPr lang="en-US" sz="700" dirty="0"/>
          </a:p>
        </p:txBody>
      </p:sp>
      <p:sp>
        <p:nvSpPr>
          <p:cNvPr id="79" name="TextBox 78"/>
          <p:cNvSpPr txBox="1"/>
          <p:nvPr/>
        </p:nvSpPr>
        <p:spPr>
          <a:xfrm>
            <a:off x="5428900" y="573201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{{BCHANGE}}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5406538" y="560040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{{BCONSISTENCY}}</a:t>
            </a:r>
            <a:endParaRPr lang="en-US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55551" y="4780441"/>
            <a:ext cx="419100" cy="2286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9546" y="4801607"/>
            <a:ext cx="297975" cy="162532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359593" y="4723309"/>
            <a:ext cx="6415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rgbClr val="C00000"/>
                </a:solidFill>
              </a:rPr>
              <a:t>Perfil</a:t>
            </a:r>
            <a:r>
              <a:rPr lang="en-US" sz="700" dirty="0" smtClean="0">
                <a:solidFill>
                  <a:srgbClr val="C00000"/>
                </a:solidFill>
              </a:rPr>
              <a:t> </a:t>
            </a:r>
            <a:r>
              <a:rPr lang="en-US" sz="700" dirty="0" err="1" smtClean="0">
                <a:solidFill>
                  <a:srgbClr val="C00000"/>
                </a:solidFill>
              </a:rPr>
              <a:t>Adulto</a:t>
            </a:r>
            <a:endParaRPr lang="en-US" sz="700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360152" y="4815073"/>
            <a:ext cx="6062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rgbClr val="005DC0"/>
                </a:solidFill>
              </a:rPr>
              <a:t>Perfil</a:t>
            </a:r>
            <a:r>
              <a:rPr lang="en-US" sz="700" dirty="0" smtClean="0">
                <a:solidFill>
                  <a:srgbClr val="005DC0"/>
                </a:solidFill>
              </a:rPr>
              <a:t> </a:t>
            </a:r>
            <a:r>
              <a:rPr lang="en-US" sz="700" dirty="0" err="1" smtClean="0">
                <a:solidFill>
                  <a:srgbClr val="005DC0"/>
                </a:solidFill>
              </a:rPr>
              <a:t>Joven</a:t>
            </a:r>
            <a:endParaRPr lang="en-US" sz="700" dirty="0">
              <a:solidFill>
                <a:srgbClr val="005DC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3950" y="4791273"/>
            <a:ext cx="1125538" cy="27566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9078" y="4826410"/>
            <a:ext cx="297975" cy="162532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963258" y="4754571"/>
            <a:ext cx="6719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rgbClr val="C00000"/>
                </a:solidFill>
              </a:rPr>
              <a:t>Perfil</a:t>
            </a:r>
            <a:r>
              <a:rPr lang="en-US" sz="700" dirty="0" smtClean="0">
                <a:solidFill>
                  <a:srgbClr val="C00000"/>
                </a:solidFill>
              </a:rPr>
              <a:t> Natural</a:t>
            </a:r>
            <a:endParaRPr lang="en-US" sz="7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63817" y="4846335"/>
            <a:ext cx="7537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rgbClr val="005DC0"/>
                </a:solidFill>
              </a:rPr>
              <a:t>Perfil</a:t>
            </a:r>
            <a:r>
              <a:rPr lang="en-US" sz="700" dirty="0" smtClean="0">
                <a:solidFill>
                  <a:srgbClr val="005DC0"/>
                </a:solidFill>
              </a:rPr>
              <a:t> </a:t>
            </a:r>
            <a:r>
              <a:rPr lang="en-US" sz="700" dirty="0" err="1" smtClean="0">
                <a:solidFill>
                  <a:srgbClr val="005DC0"/>
                </a:solidFill>
              </a:rPr>
              <a:t>Adaptado</a:t>
            </a:r>
            <a:endParaRPr lang="en-US" sz="700" dirty="0">
              <a:solidFill>
                <a:srgbClr val="005D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25540" y="5612799"/>
            <a:ext cx="21611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/>
              <a:t>Índice</a:t>
            </a:r>
            <a:r>
              <a:rPr lang="en-US" sz="700" dirty="0" smtClean="0"/>
              <a:t> de </a:t>
            </a:r>
            <a:r>
              <a:rPr lang="en-US" sz="700" dirty="0" err="1" smtClean="0"/>
              <a:t>Consistencia</a:t>
            </a:r>
            <a:r>
              <a:rPr lang="en-US" sz="700" dirty="0" smtClean="0"/>
              <a:t> entre </a:t>
            </a:r>
            <a:r>
              <a:rPr lang="en-US" sz="700" dirty="0" err="1" smtClean="0"/>
              <a:t>Perfil</a:t>
            </a:r>
            <a:r>
              <a:rPr lang="en-US" sz="700" dirty="0" smtClean="0"/>
              <a:t> Natural y </a:t>
            </a:r>
            <a:r>
              <a:rPr lang="en-US" sz="700" dirty="0" err="1" smtClean="0"/>
              <a:t>Adaptado</a:t>
            </a:r>
            <a:endParaRPr lang="en-US" sz="700" dirty="0"/>
          </a:p>
        </p:txBody>
      </p:sp>
      <p:sp>
        <p:nvSpPr>
          <p:cNvPr id="87" name="TextBox 86"/>
          <p:cNvSpPr txBox="1"/>
          <p:nvPr/>
        </p:nvSpPr>
        <p:spPr>
          <a:xfrm>
            <a:off x="1325540" y="5765593"/>
            <a:ext cx="18133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/>
              <a:t>Niveles</a:t>
            </a:r>
            <a:r>
              <a:rPr lang="en-US" sz="700" dirty="0" smtClean="0"/>
              <a:t> de </a:t>
            </a:r>
            <a:r>
              <a:rPr lang="en-US" sz="700" dirty="0" err="1" smtClean="0"/>
              <a:t>Cambio</a:t>
            </a:r>
            <a:r>
              <a:rPr lang="en-US" sz="700" dirty="0" smtClean="0"/>
              <a:t> entre Natural y </a:t>
            </a:r>
            <a:r>
              <a:rPr lang="en-US" sz="700" dirty="0" err="1" smtClean="0"/>
              <a:t>Adaptado</a:t>
            </a:r>
            <a:endParaRPr lang="en-US" sz="700" dirty="0"/>
          </a:p>
        </p:txBody>
      </p:sp>
      <p:sp>
        <p:nvSpPr>
          <p:cNvPr id="88" name="TextBox 87"/>
          <p:cNvSpPr txBox="1"/>
          <p:nvPr/>
        </p:nvSpPr>
        <p:spPr>
          <a:xfrm>
            <a:off x="1320288" y="5977846"/>
            <a:ext cx="6783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/>
              <a:t>Cambios</a:t>
            </a:r>
            <a:r>
              <a:rPr lang="en-US" sz="700" dirty="0" smtClean="0"/>
              <a:t> en X</a:t>
            </a:r>
            <a:endParaRPr lang="en-US" sz="700" dirty="0"/>
          </a:p>
        </p:txBody>
      </p:sp>
      <p:sp>
        <p:nvSpPr>
          <p:cNvPr id="89" name="TextBox 88"/>
          <p:cNvSpPr txBox="1"/>
          <p:nvPr/>
        </p:nvSpPr>
        <p:spPr>
          <a:xfrm>
            <a:off x="1321868" y="6115273"/>
            <a:ext cx="6751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/>
              <a:t>Cambios</a:t>
            </a:r>
            <a:r>
              <a:rPr lang="en-US" sz="700" dirty="0" smtClean="0"/>
              <a:t> en T</a:t>
            </a:r>
            <a:endParaRPr lang="en-US" sz="700" dirty="0"/>
          </a:p>
        </p:txBody>
      </p:sp>
      <p:sp>
        <p:nvSpPr>
          <p:cNvPr id="90" name="TextBox 89"/>
          <p:cNvSpPr txBox="1"/>
          <p:nvPr/>
        </p:nvSpPr>
        <p:spPr>
          <a:xfrm>
            <a:off x="1324291" y="6260133"/>
            <a:ext cx="6896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/>
              <a:t>Cambios</a:t>
            </a:r>
            <a:r>
              <a:rPr lang="en-US" sz="700" dirty="0" smtClean="0"/>
              <a:t> en N</a:t>
            </a:r>
            <a:endParaRPr lang="en-US" sz="700" dirty="0"/>
          </a:p>
        </p:txBody>
      </p:sp>
      <p:sp>
        <p:nvSpPr>
          <p:cNvPr id="91" name="TextBox 90"/>
          <p:cNvSpPr txBox="1"/>
          <p:nvPr/>
        </p:nvSpPr>
        <p:spPr>
          <a:xfrm>
            <a:off x="1313926" y="6405395"/>
            <a:ext cx="683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/>
              <a:t>Cambios</a:t>
            </a:r>
            <a:r>
              <a:rPr lang="en-US" sz="700" dirty="0" smtClean="0"/>
              <a:t> en A</a:t>
            </a:r>
            <a:endParaRPr lang="en-US" sz="700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32528" y="5129000"/>
            <a:ext cx="170505" cy="11367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96902" y="5132374"/>
            <a:ext cx="170505" cy="11367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53096" y="5134873"/>
            <a:ext cx="170505" cy="11367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31802" y="5129000"/>
            <a:ext cx="170505" cy="11367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03448" y="5137462"/>
            <a:ext cx="170505" cy="11367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86853" y="5138382"/>
            <a:ext cx="170505" cy="11367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05450" y="5131014"/>
            <a:ext cx="170505" cy="11367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43779" y="5137683"/>
            <a:ext cx="170505" cy="11367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63039" y="5129177"/>
            <a:ext cx="170505" cy="11367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396307" y="507833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X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67122" y="5083709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48028" y="5081004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27169" y="5079099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A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07958" y="5078330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Tar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872373" y="5083601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Per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138133" y="5083092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Ref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395461" y="5074502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 smtClean="0">
                <a:solidFill>
                  <a:schemeClr val="bg1"/>
                </a:solidFill>
              </a:rPr>
              <a:t>Acc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49563" y="5106117"/>
            <a:ext cx="170505" cy="11367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08309" y="5106847"/>
            <a:ext cx="170505" cy="11367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46147" y="5105214"/>
            <a:ext cx="170505" cy="11367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17308" y="5100549"/>
            <a:ext cx="170505" cy="11367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31320" y="6006960"/>
            <a:ext cx="170505" cy="11367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11446" y="6006960"/>
            <a:ext cx="290256" cy="113670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5765038" y="504495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FI 7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12059" y="5048742"/>
            <a:ext cx="1092473" cy="494333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974672" y="519864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{{ARAC}}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63148" y="5199205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{{ACRE}}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527594" y="5193152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{{ACON}}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96962" y="519087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{{APRAC}}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981681" y="5348265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{{JRAC}}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59060" y="5346570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{{JCRE}}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25898" y="5341255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{{JCON}}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96431" y="5341399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{{JPRAC}}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027477" y="5043849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PI 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288113" y="5042194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PD 2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267816" y="5030288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 smtClean="0">
                <a:solidFill>
                  <a:schemeClr val="bg1"/>
                </a:solidFill>
              </a:rPr>
              <a:t>Cre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527069" y="5030776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Con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769842" y="5030632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solidFill>
                  <a:schemeClr val="bg1"/>
                </a:solidFill>
              </a:rPr>
              <a:t>Prac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5740" y="5111240"/>
            <a:ext cx="340593" cy="442462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9146" y="5132925"/>
            <a:ext cx="170505" cy="11367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11486" y="5300801"/>
            <a:ext cx="214266" cy="76812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8941" y="5434920"/>
            <a:ext cx="290802" cy="80076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09925" y="5998958"/>
            <a:ext cx="343236" cy="11367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4015" y="5084833"/>
            <a:ext cx="170505" cy="113670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6978400" y="5028764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 smtClean="0">
                <a:solidFill>
                  <a:schemeClr val="bg1"/>
                </a:solidFill>
              </a:rPr>
              <a:t>Rac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562184" y="5042832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FD </a:t>
            </a:r>
            <a:r>
              <a:rPr lang="en-US" sz="800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58892" y="6006267"/>
            <a:ext cx="495195" cy="1147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711375" y="5993346"/>
            <a:ext cx="493329" cy="12489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629402" y="6152950"/>
            <a:ext cx="337006" cy="13480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663634" y="6307128"/>
            <a:ext cx="296908" cy="13495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664380" y="6470344"/>
            <a:ext cx="269215" cy="12752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558154" y="6482742"/>
            <a:ext cx="113472" cy="9284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921635" y="6487684"/>
            <a:ext cx="113472" cy="92841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960266" y="6333524"/>
            <a:ext cx="113472" cy="92841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549808" y="6338827"/>
            <a:ext cx="113472" cy="92841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538361" y="6173064"/>
            <a:ext cx="113472" cy="92841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962518" y="6173434"/>
            <a:ext cx="113472" cy="9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5397</TotalTime>
  <Words>260</Words>
  <Application>Microsoft Macintosh PowerPoint</Application>
  <PresentationFormat>On-screen Show (4:3)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Whitewater The Teaming Company</dc:creator>
  <cp:lastModifiedBy>Alfredo Altamirano Montealvo</cp:lastModifiedBy>
  <cp:revision>486</cp:revision>
  <cp:lastPrinted>2015-09-07T23:51:32Z</cp:lastPrinted>
  <dcterms:created xsi:type="dcterms:W3CDTF">2014-08-25T18:45:36Z</dcterms:created>
  <dcterms:modified xsi:type="dcterms:W3CDTF">2015-12-28T19:13:40Z</dcterms:modified>
</cp:coreProperties>
</file>