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p.net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sp.net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asp.n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sp.net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sp.net co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sp>
        <p:nvSpPr>
          <p:cNvPr id="167" name="Dockerizand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ckerizando asp.net co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sp>
        <p:nvSpPr>
          <p:cNvPr id="200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Dockerfile</a:t>
            </a:r>
          </a:p>
        </p:txBody>
      </p:sp>
      <p:sp>
        <p:nvSpPr>
          <p:cNvPr id="201" name="Es un archivo el cual va a tener todos los comando necesarios para construir una imagen y posteriormente publicarla como contenedo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un archivo el cual va a tener todos los comando necesarios para construir una imagen y posteriormente publicarla como contenedor.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7141" y="5584770"/>
            <a:ext cx="8530518" cy="3165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ckerizando asp.net co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sp>
        <p:nvSpPr>
          <p:cNvPr id="205" name="Comandos Básic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Comandos Básicos</a:t>
            </a:r>
          </a:p>
        </p:txBody>
      </p:sp>
      <p:sp>
        <p:nvSpPr>
          <p:cNvPr id="206" name="docker r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</a:t>
            </a:r>
          </a:p>
          <a:p>
            <a:pPr/>
            <a:r>
              <a:t>docker start</a:t>
            </a:r>
          </a:p>
          <a:p>
            <a:pPr/>
            <a:r>
              <a:t>docker build</a:t>
            </a:r>
          </a:p>
          <a:p>
            <a:pPr/>
            <a:r>
              <a:t>docker pull</a:t>
            </a:r>
          </a:p>
          <a:p>
            <a:pPr/>
            <a:r>
              <a:t>docker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ckerizando asp.net co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pic>
        <p:nvPicPr>
          <p:cNvPr id="209" name="Image" descr="Image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3798" t="0" r="379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0" name="Docker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Compose</a:t>
            </a:r>
          </a:p>
        </p:txBody>
      </p:sp>
      <p:sp>
        <p:nvSpPr>
          <p:cNvPr id="211" name="Herramienta que nos va a permitir crear aplicaciones multi contenedor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Herramienta que nos va a permitir crear aplicaciones multi contenedores.</a:t>
            </a:r>
          </a:p>
          <a:p>
            <a:pPr/>
            <a:r>
              <a:t>La definición de los servicios se hace en formato YAML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taxonomy.png" descr="taxonom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56080"/>
            <a:ext cx="13004800" cy="7441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2210"/>
            <a:ext cx="13004800" cy="7309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ckerizando asp.net core"/>
          <p:cNvSpPr txBox="1"/>
          <p:nvPr>
            <p:ph type="body" idx="13"/>
          </p:nvPr>
        </p:nvSpPr>
        <p:spPr>
          <a:xfrm>
            <a:off x="406400" y="172720"/>
            <a:ext cx="11176000" cy="741681"/>
          </a:xfrm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pic>
        <p:nvPicPr>
          <p:cNvPr id="170" name="Image" descr="Image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15407" t="0" r="1540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Agenda</a:t>
            </a:r>
          </a:p>
        </p:txBody>
      </p:sp>
      <p:sp>
        <p:nvSpPr>
          <p:cNvPr id="172" name="Introducció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Introducción</a:t>
            </a:r>
          </a:p>
          <a:p>
            <a:pPr>
              <a:defRPr sz="3400"/>
            </a:pPr>
            <a:r>
              <a:t>¿Que es Docker?</a:t>
            </a:r>
          </a:p>
          <a:p>
            <a:pPr>
              <a:defRPr sz="3400"/>
            </a:pPr>
            <a:r>
              <a:t>¿Que es un contenedor?</a:t>
            </a:r>
          </a:p>
          <a:p>
            <a:pPr>
              <a:defRPr sz="3400"/>
            </a:pPr>
            <a:r>
              <a:t>Como crear un contenedor</a:t>
            </a:r>
          </a:p>
          <a:p>
            <a:pPr>
              <a:defRPr sz="3400"/>
            </a:pPr>
            <a:r>
              <a:t>Docker Registry</a:t>
            </a:r>
          </a:p>
          <a:p>
            <a:pPr>
              <a:defRPr sz="3400"/>
            </a:pPr>
            <a:r>
              <a:t>Demo!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sarrollador .NET, Xamarin.…"/>
          <p:cNvSpPr txBox="1"/>
          <p:nvPr>
            <p:ph type="body" idx="13"/>
          </p:nvPr>
        </p:nvSpPr>
        <p:spPr>
          <a:xfrm>
            <a:off x="889000" y="2908300"/>
            <a:ext cx="11226800" cy="2959102"/>
          </a:xfrm>
          <a:prstGeom prst="rect">
            <a:avLst/>
          </a:prstGeom>
        </p:spPr>
        <p:txBody>
          <a:bodyPr/>
          <a:lstStyle/>
          <a:p>
            <a:pPr>
              <a:defRPr sz="7500"/>
            </a:pPr>
            <a:r>
              <a:t>Desarrollador .NET, Xamarin.</a:t>
            </a:r>
          </a:p>
          <a:p>
            <a:pPr>
              <a:defRPr sz="7500"/>
            </a:pPr>
            <a:r>
              <a:t>Fundador acidstudios</a:t>
            </a:r>
          </a:p>
        </p:txBody>
      </p:sp>
      <p:sp>
        <p:nvSpPr>
          <p:cNvPr id="175" name="Gustavo Barriento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Gustavo Barrientos</a:t>
            </a:r>
          </a:p>
        </p:txBody>
      </p:sp>
      <p:sp>
        <p:nvSpPr>
          <p:cNvPr id="176" name="Dockerizando asp.net core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96950"/>
            <a:ext cx="13004800" cy="775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ckerizando asp.net co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sp>
        <p:nvSpPr>
          <p:cNvPr id="181" name="¿Que es dock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¿Que es docker?</a:t>
            </a:r>
          </a:p>
        </p:txBody>
      </p:sp>
      <p:sp>
        <p:nvSpPr>
          <p:cNvPr id="182" name="Plataforma open sou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Plataforma open source</a:t>
            </a:r>
          </a:p>
          <a:p>
            <a:pPr/>
            <a:r>
              <a:t>Nos permite administrar contenedores Linux de forma sencilla.</a:t>
            </a:r>
          </a:p>
          <a:p>
            <a:pPr/>
            <a:r>
              <a:t>Podemos crear ambientes de desarrollo fáciles de llevar a producción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clasico.jpg" descr="clas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700" y="2692400"/>
            <a:ext cx="6121400" cy="436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ockerizando asp.net co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pic>
        <p:nvPicPr>
          <p:cNvPr id="187" name="Image" descr="Image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16633" t="0" r="18937" b="0"/>
          <a:stretch>
            <a:fillRect/>
          </a:stretch>
        </p:blipFill>
        <p:spPr>
          <a:xfrm>
            <a:off x="6459636" y="1536700"/>
            <a:ext cx="6556624" cy="7797800"/>
          </a:xfrm>
          <a:prstGeom prst="rect">
            <a:avLst/>
          </a:prstGeom>
        </p:spPr>
      </p:pic>
      <p:sp>
        <p:nvSpPr>
          <p:cNvPr id="188" name="¿Que es un Contened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¿Que es un Contenedor?</a:t>
            </a:r>
          </a:p>
        </p:txBody>
      </p:sp>
      <p:sp>
        <p:nvSpPr>
          <p:cNvPr id="189" name="Instancia de una Imagen de Dock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Instancia de una Imagen de Docker</a:t>
            </a:r>
          </a:p>
          <a:p>
            <a:pPr/>
            <a:r>
              <a:t>Contiene todas las dependencias de nuestra aplicación y/o herramientas que utilizaremos.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vm.png" descr="v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" y="2387767"/>
            <a:ext cx="4537150" cy="4978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ontainer.png" descr="contai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0700" y="2951461"/>
            <a:ext cx="5435249" cy="3850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ockerizando asp.net co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Dockerizando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asp.net</a:t>
            </a:r>
            <a:r>
              <a:t> core</a:t>
            </a:r>
          </a:p>
        </p:txBody>
      </p:sp>
      <p:pic>
        <p:nvPicPr>
          <p:cNvPr id="195" name="Image" descr="Image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6585" t="0" r="658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6" name="Docker Im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Docker Images</a:t>
            </a:r>
          </a:p>
        </p:txBody>
      </p:sp>
      <p:sp>
        <p:nvSpPr>
          <p:cNvPr id="197" name="Puede estar compuesto de varias imágenes montadas en forma de capa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Puede estar compuesto de varias imágenes montadas en forma de capas.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