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816" r:id="rId1"/>
  </p:sldMasterIdLst>
  <p:sldIdLst>
    <p:sldId id="273" r:id="rId2"/>
    <p:sldId id="274" r:id="rId3"/>
    <p:sldId id="275" r:id="rId4"/>
    <p:sldId id="276" r:id="rId5"/>
    <p:sldId id="277" r:id="rId6"/>
    <p:sldId id="278" r:id="rId7"/>
    <p:sldId id="279" r:id="rId8"/>
    <p:sldId id="280" r:id="rId9"/>
    <p:sldId id="281" r:id="rId10"/>
    <p:sldId id="282" r:id="rId11"/>
    <p:sldId id="283" r:id="rId12"/>
    <p:sldId id="284" r:id="rId13"/>
    <p:sldId id="285" r:id="rId14"/>
    <p:sldId id="286" r:id="rId15"/>
    <p:sldId id="256" r:id="rId16"/>
    <p:sldId id="257" r:id="rId17"/>
    <p:sldId id="258" r:id="rId18"/>
    <p:sldId id="259" r:id="rId19"/>
    <p:sldId id="260" r:id="rId20"/>
    <p:sldId id="270" r:id="rId21"/>
    <p:sldId id="266" r:id="rId22"/>
    <p:sldId id="267" r:id="rId23"/>
    <p:sldId id="269" r:id="rId24"/>
    <p:sldId id="272" r:id="rId25"/>
    <p:sldId id="271" r:id="rId26"/>
    <p:sldId id="292" r:id="rId27"/>
    <p:sldId id="293" r:id="rId28"/>
    <p:sldId id="294" r:id="rId29"/>
    <p:sldId id="295" r:id="rId30"/>
    <p:sldId id="296" r:id="rId31"/>
    <p:sldId id="288" r:id="rId32"/>
    <p:sldId id="289" r:id="rId33"/>
    <p:sldId id="290" r:id="rId34"/>
    <p:sldId id="291" r:id="rId35"/>
    <p:sldId id="287" r:id="rId36"/>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DA624C9-E853-400E-83B0-4D7EE0067A67}" type="doc">
      <dgm:prSet loTypeId="urn:microsoft.com/office/officeart/2005/8/layout/equation2" loCatId="relationship" qsTypeId="urn:microsoft.com/office/officeart/2005/8/quickstyle/simple3" qsCatId="simple" csTypeId="urn:microsoft.com/office/officeart/2005/8/colors/colorful3" csCatId="colorful" phldr="1"/>
      <dgm:spPr/>
    </dgm:pt>
    <dgm:pt modelId="{25DE9AC4-6FE3-4897-91D6-118A8627B872}">
      <dgm:prSet phldrT="[Texto]"/>
      <dgm:spPr/>
      <dgm:t>
        <a:bodyPr/>
        <a:lstStyle/>
        <a:p>
          <a:r>
            <a:rPr lang="es-EC" b="0" dirty="0" smtClean="0"/>
            <a:t>Una vez constituidas, las sociedades inscritas deben hacer constar en toda su documentación, correspondencia, notas de pedido y facturas, el domicilio y los datos identificadores de su inscripción en el Registro Mercantil, además de su forma jurídica (S.L, S.A, </a:t>
          </a:r>
          <a:r>
            <a:rPr lang="es-EC" b="0" dirty="0" err="1" smtClean="0"/>
            <a:t>etc</a:t>
          </a:r>
          <a:r>
            <a:rPr lang="es-EC" b="0" dirty="0" smtClean="0"/>
            <a:t>).</a:t>
          </a:r>
          <a:endParaRPr lang="es-EC" b="0" dirty="0"/>
        </a:p>
      </dgm:t>
    </dgm:pt>
    <dgm:pt modelId="{A150DDC4-6DC6-45B0-8C3B-6C6F7F9A784D}" type="parTrans" cxnId="{C81EEABE-E417-4049-A8FA-480D44165D01}">
      <dgm:prSet/>
      <dgm:spPr/>
      <dgm:t>
        <a:bodyPr/>
        <a:lstStyle/>
        <a:p>
          <a:endParaRPr lang="es-EC"/>
        </a:p>
      </dgm:t>
    </dgm:pt>
    <dgm:pt modelId="{CE563107-990D-40F9-A3B1-CFD65A1F9E93}" type="sibTrans" cxnId="{C81EEABE-E417-4049-A8FA-480D44165D01}">
      <dgm:prSet/>
      <dgm:spPr/>
      <dgm:t>
        <a:bodyPr/>
        <a:lstStyle/>
        <a:p>
          <a:endParaRPr lang="es-EC"/>
        </a:p>
      </dgm:t>
    </dgm:pt>
    <dgm:pt modelId="{FDCAB786-9FD0-4662-B068-EC2E0E538813}" type="pres">
      <dgm:prSet presAssocID="{3DA624C9-E853-400E-83B0-4D7EE0067A67}" presName="Name0" presStyleCnt="0">
        <dgm:presLayoutVars>
          <dgm:dir/>
          <dgm:resizeHandles val="exact"/>
        </dgm:presLayoutVars>
      </dgm:prSet>
      <dgm:spPr/>
    </dgm:pt>
    <dgm:pt modelId="{E9A5BD01-9C45-4BE8-B509-685E904014D7}" type="pres">
      <dgm:prSet presAssocID="{3DA624C9-E853-400E-83B0-4D7EE0067A67}" presName="vNodes" presStyleCnt="0"/>
      <dgm:spPr/>
    </dgm:pt>
    <dgm:pt modelId="{A9CFC3FE-36BB-4E82-A4CC-793235E2607D}" type="pres">
      <dgm:prSet presAssocID="{3DA624C9-E853-400E-83B0-4D7EE0067A67}" presName="lastNode" presStyleLbl="node1" presStyleIdx="0" presStyleCnt="1" custLinFactNeighborX="-53384" custLinFactNeighborY="-292">
        <dgm:presLayoutVars>
          <dgm:bulletEnabled val="1"/>
        </dgm:presLayoutVars>
      </dgm:prSet>
      <dgm:spPr/>
      <dgm:t>
        <a:bodyPr/>
        <a:lstStyle/>
        <a:p>
          <a:endParaRPr lang="es-EC"/>
        </a:p>
      </dgm:t>
    </dgm:pt>
  </dgm:ptLst>
  <dgm:cxnLst>
    <dgm:cxn modelId="{4475AF7D-E8BE-433E-A5B7-F1DDDD64F876}" type="presOf" srcId="{25DE9AC4-6FE3-4897-91D6-118A8627B872}" destId="{A9CFC3FE-36BB-4E82-A4CC-793235E2607D}" srcOrd="0" destOrd="0" presId="urn:microsoft.com/office/officeart/2005/8/layout/equation2"/>
    <dgm:cxn modelId="{C81EEABE-E417-4049-A8FA-480D44165D01}" srcId="{3DA624C9-E853-400E-83B0-4D7EE0067A67}" destId="{25DE9AC4-6FE3-4897-91D6-118A8627B872}" srcOrd="0" destOrd="0" parTransId="{A150DDC4-6DC6-45B0-8C3B-6C6F7F9A784D}" sibTransId="{CE563107-990D-40F9-A3B1-CFD65A1F9E93}"/>
    <dgm:cxn modelId="{234FF3E2-4796-4873-BF3C-B56D398788BD}" type="presOf" srcId="{3DA624C9-E853-400E-83B0-4D7EE0067A67}" destId="{FDCAB786-9FD0-4662-B068-EC2E0E538813}" srcOrd="0" destOrd="0" presId="urn:microsoft.com/office/officeart/2005/8/layout/equation2"/>
    <dgm:cxn modelId="{B3334243-E5BB-410F-9147-32BADEE6B55D}" type="presParOf" srcId="{FDCAB786-9FD0-4662-B068-EC2E0E538813}" destId="{E9A5BD01-9C45-4BE8-B509-685E904014D7}" srcOrd="0" destOrd="0" presId="urn:microsoft.com/office/officeart/2005/8/layout/equation2"/>
    <dgm:cxn modelId="{B4C58069-E594-4EFC-A2CA-CCE11011D38B}" type="presParOf" srcId="{FDCAB786-9FD0-4662-B068-EC2E0E538813}" destId="{A9CFC3FE-36BB-4E82-A4CC-793235E2607D}" srcOrd="1" destOrd="0" presId="urn:microsoft.com/office/officeart/2005/8/layout/equati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DA624C9-E853-400E-83B0-4D7EE0067A67}" type="doc">
      <dgm:prSet loTypeId="urn:microsoft.com/office/officeart/2008/layout/RadialCluster" loCatId="relationship" qsTypeId="urn:microsoft.com/office/officeart/2005/8/quickstyle/simple4" qsCatId="simple" csTypeId="urn:microsoft.com/office/officeart/2005/8/colors/colorful4" csCatId="colorful" phldr="1"/>
      <dgm:spPr/>
    </dgm:pt>
    <dgm:pt modelId="{25DE9AC4-6FE3-4897-91D6-118A8627B872}">
      <dgm:prSet phldrT="[Texto]"/>
      <dgm:spPr>
        <a:solidFill>
          <a:schemeClr val="accent4">
            <a:lumMod val="60000"/>
            <a:lumOff val="40000"/>
          </a:schemeClr>
        </a:solidFill>
      </dgm:spPr>
      <dgm:t>
        <a:bodyPr/>
        <a:lstStyle/>
        <a:p>
          <a:r>
            <a:rPr lang="es-EC" b="0" i="0" dirty="0" smtClean="0">
              <a:solidFill>
                <a:schemeClr val="tx1"/>
              </a:solidFill>
            </a:rPr>
            <a:t>En la hoja abierta a cada sociedad deben inscribirse también todos los actos o contratos que modifiquen el contenido de los asientos practicados o cuya inscripción prevean las leyes o el presente Reglamento </a:t>
          </a:r>
          <a:endParaRPr lang="es-EC" b="0" dirty="0">
            <a:solidFill>
              <a:schemeClr val="tx1"/>
            </a:solidFill>
          </a:endParaRPr>
        </a:p>
      </dgm:t>
    </dgm:pt>
    <dgm:pt modelId="{A150DDC4-6DC6-45B0-8C3B-6C6F7F9A784D}" type="parTrans" cxnId="{C81EEABE-E417-4049-A8FA-480D44165D01}">
      <dgm:prSet/>
      <dgm:spPr/>
      <dgm:t>
        <a:bodyPr/>
        <a:lstStyle/>
        <a:p>
          <a:endParaRPr lang="es-EC"/>
        </a:p>
      </dgm:t>
    </dgm:pt>
    <dgm:pt modelId="{CE563107-990D-40F9-A3B1-CFD65A1F9E93}" type="sibTrans" cxnId="{C81EEABE-E417-4049-A8FA-480D44165D01}">
      <dgm:prSet/>
      <dgm:spPr/>
      <dgm:t>
        <a:bodyPr/>
        <a:lstStyle/>
        <a:p>
          <a:endParaRPr lang="es-EC"/>
        </a:p>
      </dgm:t>
    </dgm:pt>
    <dgm:pt modelId="{378B2DBB-79C4-42A0-B28B-4CE2C2D20DF0}" type="pres">
      <dgm:prSet presAssocID="{3DA624C9-E853-400E-83B0-4D7EE0067A67}" presName="Name0" presStyleCnt="0">
        <dgm:presLayoutVars>
          <dgm:chMax val="1"/>
          <dgm:chPref val="1"/>
          <dgm:dir/>
          <dgm:animOne val="branch"/>
          <dgm:animLvl val="lvl"/>
        </dgm:presLayoutVars>
      </dgm:prSet>
      <dgm:spPr/>
    </dgm:pt>
    <dgm:pt modelId="{315AEBBD-29D0-4774-8A54-F3BCD629B29D}" type="pres">
      <dgm:prSet presAssocID="{25DE9AC4-6FE3-4897-91D6-118A8627B872}" presName="singleCycle" presStyleCnt="0"/>
      <dgm:spPr/>
    </dgm:pt>
    <dgm:pt modelId="{AF37B3BC-FE62-4C67-9AE5-E3A1AA616BBC}" type="pres">
      <dgm:prSet presAssocID="{25DE9AC4-6FE3-4897-91D6-118A8627B872}" presName="singleCenter" presStyleLbl="node1" presStyleIdx="0" presStyleCnt="1" custLinFactNeighborX="-13995" custLinFactNeighborY="846">
        <dgm:presLayoutVars>
          <dgm:chMax val="7"/>
          <dgm:chPref val="7"/>
        </dgm:presLayoutVars>
      </dgm:prSet>
      <dgm:spPr/>
      <dgm:t>
        <a:bodyPr/>
        <a:lstStyle/>
        <a:p>
          <a:endParaRPr lang="es-EC"/>
        </a:p>
      </dgm:t>
    </dgm:pt>
  </dgm:ptLst>
  <dgm:cxnLst>
    <dgm:cxn modelId="{C81EEABE-E417-4049-A8FA-480D44165D01}" srcId="{3DA624C9-E853-400E-83B0-4D7EE0067A67}" destId="{25DE9AC4-6FE3-4897-91D6-118A8627B872}" srcOrd="0" destOrd="0" parTransId="{A150DDC4-6DC6-45B0-8C3B-6C6F7F9A784D}" sibTransId="{CE563107-990D-40F9-A3B1-CFD65A1F9E93}"/>
    <dgm:cxn modelId="{5945483E-920D-4D96-BA27-E28ABA86A3B7}" type="presOf" srcId="{25DE9AC4-6FE3-4897-91D6-118A8627B872}" destId="{AF37B3BC-FE62-4C67-9AE5-E3A1AA616BBC}" srcOrd="0" destOrd="0" presId="urn:microsoft.com/office/officeart/2008/layout/RadialCluster"/>
    <dgm:cxn modelId="{CA32D90A-8454-4BF3-AA2C-6F51F2F8F8FB}" type="presOf" srcId="{3DA624C9-E853-400E-83B0-4D7EE0067A67}" destId="{378B2DBB-79C4-42A0-B28B-4CE2C2D20DF0}" srcOrd="0" destOrd="0" presId="urn:microsoft.com/office/officeart/2008/layout/RadialCluster"/>
    <dgm:cxn modelId="{54778F72-1815-41CB-9133-D478C2F19A8E}" type="presParOf" srcId="{378B2DBB-79C4-42A0-B28B-4CE2C2D20DF0}" destId="{315AEBBD-29D0-4774-8A54-F3BCD629B29D}" srcOrd="0" destOrd="0" presId="urn:microsoft.com/office/officeart/2008/layout/RadialCluster"/>
    <dgm:cxn modelId="{BF7791A2-8DF7-4EB4-AA2A-A2961B2BA3B1}" type="presParOf" srcId="{315AEBBD-29D0-4774-8A54-F3BCD629B29D}" destId="{AF37B3BC-FE62-4C67-9AE5-E3A1AA616BBC}" srcOrd="0" destOrd="0" presId="urn:microsoft.com/office/officeart/2008/layout/RadialCluster"/>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CFC3FE-36BB-4E82-A4CC-793235E2607D}">
      <dsp:nvSpPr>
        <dsp:cNvPr id="0" name=""/>
        <dsp:cNvSpPr/>
      </dsp:nvSpPr>
      <dsp:spPr>
        <a:xfrm>
          <a:off x="450532" y="0"/>
          <a:ext cx="4797325" cy="4797325"/>
        </a:xfrm>
        <a:prstGeom prst="ellipse">
          <a:avLst/>
        </a:prstGeom>
        <a:gradFill rotWithShape="0">
          <a:gsLst>
            <a:gs pos="0">
              <a:schemeClr val="accent3">
                <a:hueOff val="0"/>
                <a:satOff val="0"/>
                <a:lumOff val="0"/>
                <a:alphaOff val="0"/>
                <a:tint val="69000"/>
                <a:alpha val="100000"/>
                <a:satMod val="109000"/>
                <a:lumMod val="110000"/>
              </a:schemeClr>
            </a:gs>
            <a:gs pos="52000">
              <a:schemeClr val="accent3">
                <a:hueOff val="0"/>
                <a:satOff val="0"/>
                <a:lumOff val="0"/>
                <a:alphaOff val="0"/>
                <a:tint val="74000"/>
                <a:satMod val="100000"/>
                <a:lumMod val="104000"/>
              </a:schemeClr>
            </a:gs>
            <a:gs pos="100000">
              <a:schemeClr val="accent3">
                <a:hueOff val="0"/>
                <a:satOff val="0"/>
                <a:lumOff val="0"/>
                <a:alphaOff val="0"/>
                <a:tint val="78000"/>
                <a:satMod val="100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4130" tIns="24130" rIns="24130" bIns="24130" numCol="1" spcCol="1270" anchor="ctr" anchorCtr="0">
          <a:noAutofit/>
        </a:bodyPr>
        <a:lstStyle/>
        <a:p>
          <a:pPr lvl="0" algn="ctr" defTabSz="844550">
            <a:lnSpc>
              <a:spcPct val="90000"/>
            </a:lnSpc>
            <a:spcBef>
              <a:spcPct val="0"/>
            </a:spcBef>
            <a:spcAft>
              <a:spcPct val="35000"/>
            </a:spcAft>
          </a:pPr>
          <a:r>
            <a:rPr lang="es-EC" sz="1900" b="0" kern="1200" dirty="0" smtClean="0"/>
            <a:t>Una vez constituidas, las sociedades inscritas deben hacer constar en toda su documentación, correspondencia, notas de pedido y facturas, el domicilio y los datos identificadores de su inscripción en el Registro Mercantil, además de su forma jurídica (S.L, S.A, </a:t>
          </a:r>
          <a:r>
            <a:rPr lang="es-EC" sz="1900" b="0" kern="1200" dirty="0" err="1" smtClean="0"/>
            <a:t>etc</a:t>
          </a:r>
          <a:r>
            <a:rPr lang="es-EC" sz="1900" b="0" kern="1200" dirty="0" smtClean="0"/>
            <a:t>).</a:t>
          </a:r>
          <a:endParaRPr lang="es-EC" sz="1900" b="0" kern="1200" dirty="0"/>
        </a:p>
      </dsp:txBody>
      <dsp:txXfrm>
        <a:off x="1153084" y="702552"/>
        <a:ext cx="3392221" cy="339222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37B3BC-FE62-4C67-9AE5-E3A1AA616BBC}">
      <dsp:nvSpPr>
        <dsp:cNvPr id="0" name=""/>
        <dsp:cNvSpPr/>
      </dsp:nvSpPr>
      <dsp:spPr>
        <a:xfrm>
          <a:off x="774917" y="0"/>
          <a:ext cx="4375991" cy="4375991"/>
        </a:xfrm>
        <a:prstGeom prst="roundRect">
          <a:avLst/>
        </a:prstGeom>
        <a:solidFill>
          <a:schemeClr val="accent4">
            <a:lumMod val="60000"/>
            <a:lumOff val="40000"/>
          </a:schemeClr>
        </a:solidFill>
        <a:ln>
          <a:noFill/>
        </a:ln>
        <a:effectLst/>
        <a:scene3d>
          <a:camera prst="orthographicFront">
            <a:rot lat="0" lon="0" rev="0"/>
          </a:camera>
          <a:lightRig rig="threePt" dir="t"/>
        </a:scene3d>
        <a:sp3d>
          <a:bevelT w="25400" h="12700"/>
        </a:sp3d>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1066800">
            <a:lnSpc>
              <a:spcPct val="90000"/>
            </a:lnSpc>
            <a:spcBef>
              <a:spcPct val="0"/>
            </a:spcBef>
            <a:spcAft>
              <a:spcPct val="35000"/>
            </a:spcAft>
          </a:pPr>
          <a:r>
            <a:rPr lang="es-EC" sz="2400" b="0" i="0" kern="1200" dirty="0" smtClean="0">
              <a:solidFill>
                <a:schemeClr val="tx1"/>
              </a:solidFill>
            </a:rPr>
            <a:t>En la hoja abierta a cada sociedad deben inscribirse también todos los actos o contratos que modifiquen el contenido de los asientos practicados o cuya inscripción prevean las leyes o el presente Reglamento </a:t>
          </a:r>
          <a:endParaRPr lang="es-EC" sz="2400" b="0" kern="1200" dirty="0">
            <a:solidFill>
              <a:schemeClr val="tx1"/>
            </a:solidFill>
          </a:endParaRPr>
        </a:p>
      </dsp:txBody>
      <dsp:txXfrm>
        <a:off x="988535" y="213618"/>
        <a:ext cx="3948755" cy="3948755"/>
      </dsp:txXfrm>
    </dsp:sp>
  </dsp:spTree>
</dsp:drawing>
</file>

<file path=ppt/diagrams/layout1.xml><?xml version="1.0" encoding="utf-8"?>
<dgm:layoutDef xmlns:dgm="http://schemas.openxmlformats.org/drawingml/2006/diagram" xmlns:a="http://schemas.openxmlformats.org/drawingml/2006/main" uniqueId="urn:microsoft.com/office/officeart/2005/8/layout/equation2">
  <dgm:title val=""/>
  <dgm:desc val=""/>
  <dgm:catLst>
    <dgm:cat type="relationship" pri="18000"/>
    <dgm:cat type="process" pri="2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linDir" val="fromL"/>
          <dgm:param type="fallback" val="2D"/>
        </dgm:alg>
      </dgm:if>
      <dgm:else name="Name3">
        <dgm:alg type="lin">
          <dgm:param type="linDir" val="fromR"/>
          <dgm:param type="fallback" val="2D"/>
        </dgm:alg>
      </dgm:else>
    </dgm:choose>
    <dgm:shape xmlns:r="http://schemas.openxmlformats.org/officeDocument/2006/relationships" r:blip="">
      <dgm:adjLst/>
    </dgm:shape>
    <dgm:presOf/>
    <dgm:choose name="Name4">
      <dgm:if name="Name5" axis="ch" ptType="node" func="cnt" op="gte" val="3">
        <dgm:constrLst>
          <dgm:constr type="h" for="des" forName="node" refType="w" fact="0.5"/>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ch" forName="lastNode" op="equ" val="65"/>
          <dgm:constr type="primFontSz" for="des" forName="node" op="equ" val="65"/>
          <dgm:constr type="primFontSz" for="des" forName="sibTrans" val="55"/>
          <dgm:constr type="primFontSz" for="des" forName="sibTrans" refType="primFontSz" refFor="des" refForName="node" op="lte" fact="0.8"/>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if>
      <dgm:else name="Name6">
        <dgm:constrLst>
          <dgm:constr type="h" for="des" forName="node" refType="w"/>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des" forName="node" val="65"/>
          <dgm:constr type="primFontSz" for="ch" forName="lastNode" refType="primFontSz" refFor="des" refForName="node" op="equ"/>
          <dgm:constr type="primFontSz" for="des" forName="sibTrans" val="55"/>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else>
    </dgm:choose>
    <dgm:ruleLst/>
    <dgm:choose name="Name7">
      <dgm:if name="Name8" axis="ch" ptType="node" func="cnt" op="gte" val="1">
        <dgm:layoutNode name="vNodes">
          <dgm:alg type="lin">
            <dgm:param type="linDir" val="fromT"/>
            <dgm:param type="fallback" val="2D"/>
          </dgm:alg>
          <dgm:shape xmlns:r="http://schemas.openxmlformats.org/officeDocument/2006/relationships" r:blip="">
            <dgm:adjLst/>
          </dgm:shape>
          <dgm:presOf/>
          <dgm:constrLst/>
          <dgm:ruleLst/>
          <dgm:forEach name="Name9" axis="ch" ptType="node">
            <dgm:choose name="Name10">
              <dgm:if name="Name11" axis="self" func="revPos" op="neq" val="1">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choose name="Name12">
                  <dgm:if name="Name13" axis="self" ptType="node" func="revPos" op="gt" val="2">
                    <dgm:forEach name="sibTransForEach" axis="followSib" ptType="sibTrans" cnt="1">
                      <dgm:layoutNode name="spacerT">
                        <dgm:alg type="sp"/>
                        <dgm:shape xmlns:r="http://schemas.openxmlformats.org/officeDocument/2006/relationships" r:blip="">
                          <dgm:adjLst/>
                        </dgm:shape>
                        <dgm:presOf axis="self"/>
                        <dgm:constrLst/>
                        <dgm:ruleLst/>
                      </dgm:layoutNode>
                      <dgm:layoutNode name="sibTrans">
                        <dgm:alg type="tx"/>
                        <dgm:shape xmlns:r="http://schemas.openxmlformats.org/officeDocument/2006/relationships" type="mathPlus" r:blip="">
                          <dgm:adjLst/>
                        </dgm:shape>
                        <dgm:presOf axis="self"/>
                        <dgm:constrLst>
                          <dgm:constr type="h" refType="w"/>
                          <dgm:constr type="lMarg"/>
                          <dgm:constr type="rMarg"/>
                          <dgm:constr type="tMarg"/>
                          <dgm:constr type="bMarg"/>
                        </dgm:constrLst>
                        <dgm:ruleLst>
                          <dgm:rule type="primFontSz" val="5" fact="NaN" max="NaN"/>
                        </dgm:ruleLst>
                      </dgm:layoutNode>
                      <dgm:layoutNode name="spacerB">
                        <dgm:alg type="sp"/>
                        <dgm:shape xmlns:r="http://schemas.openxmlformats.org/officeDocument/2006/relationships" r:blip="">
                          <dgm:adjLst/>
                        </dgm:shape>
                        <dgm:presOf axis="self"/>
                        <dgm:constrLst/>
                        <dgm:ruleLst/>
                      </dgm:layoutNode>
                    </dgm:forEach>
                  </dgm:if>
                  <dgm:else name="Name14"/>
                </dgm:choose>
              </dgm:if>
              <dgm:else name="Name15"/>
            </dgm:choose>
          </dgm:forEach>
        </dgm:layoutNode>
        <dgm:choose name="Name16">
          <dgm:if name="Name17" axis="ch" ptType="node" func="cnt" op="gt" val="1">
            <dgm:layoutNode name="sibTransLast">
              <dgm:alg type="conn">
                <dgm:param type="begPts" val="auto"/>
                <dgm:param type="endPts" val="auto"/>
                <dgm:param type="srcNode" val="vNodes"/>
                <dgm:param type="dstNode" val="lastNode"/>
              </dgm:alg>
              <dgm:shape xmlns:r="http://schemas.openxmlformats.org/officeDocument/2006/relationships" type="conn" r:blip="">
                <dgm:adjLst/>
              </dgm:shape>
              <dgm:presOf axis="ch" ptType="sibTrans" st="-1" cnt="1"/>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ch desOrSelf" ptType="sibTrans sibTrans" st="-1 1" cnt="1 0"/>
                <dgm:constrLst>
                  <dgm:constr type="lMarg"/>
                  <dgm:constr type="rMarg"/>
                  <dgm:constr type="tMarg"/>
                  <dgm:constr type="bMarg"/>
                </dgm:constrLst>
                <dgm:ruleLst>
                  <dgm:rule type="primFontSz" val="5" fact="NaN" max="NaN"/>
                </dgm:ruleLst>
              </dgm:layoutNode>
            </dgm:layoutNode>
          </dgm:if>
          <dgm:else name="Name18"/>
        </dgm:choose>
        <dgm:layoutNode name="lastNode">
          <dgm:varLst>
            <dgm:bulletEnabled val="1"/>
          </dgm:varLst>
          <dgm:alg type="tx">
            <dgm:param type="txAnchorVertCh" val="mid"/>
          </dgm:alg>
          <dgm:shape xmlns:r="http://schemas.openxmlformats.org/officeDocument/2006/relationships" type="ellipse" r:blip="">
            <dgm:adjLst/>
          </dgm:shape>
          <dgm:presOf axis="ch desOrSelf" ptType="node node" st="-1 1" cnt="1 0"/>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19"/>
    </dgm:choose>
  </dgm:layoutNode>
</dgm:layoutDef>
</file>

<file path=ppt/diagrams/layout2.xml><?xml version="1.0" encoding="utf-8"?>
<dgm:layoutDef xmlns:dgm="http://schemas.openxmlformats.org/drawingml/2006/diagram" xmlns:a="http://schemas.openxmlformats.org/drawingml/2006/main" uniqueId="urn:microsoft.com/office/officeart/2008/layout/RadialCluster">
  <dgm:title val=""/>
  <dgm:desc val=""/>
  <dgm:catLst>
    <dgm:cat type="relationship" pri="19500"/>
    <dgm:cat type="cycle" pri="15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useDef="1">
    <dgm:dataModel>
      <dgm:ptLst/>
      <dgm:bg/>
      <dgm:whole/>
    </dgm:dataModel>
  </dgm:styleData>
  <dgm:clrData useDef="1">
    <dgm:dataModel>
      <dgm:ptLst/>
      <dgm:bg/>
      <dgm:whole/>
    </dgm:dataModel>
  </dgm:clrData>
  <dgm:layoutNode name="Name0">
    <dgm:varLst>
      <dgm:chMax val="1"/>
      <dgm:chPref val="1"/>
      <dgm:dir/>
      <dgm:animOne val="branch"/>
      <dgm:animLvl val="lvl"/>
    </dgm:varLst>
    <dgm:alg type="composite">
      <dgm:param type="ar" val="1.00"/>
    </dgm:alg>
    <dgm:shape xmlns:r="http://schemas.openxmlformats.org/officeDocument/2006/relationships" r:blip="">
      <dgm:adjLst/>
    </dgm:shape>
    <dgm:choose name="Name1">
      <dgm:if name="Name2" func="var" arg="dir" op="equ" val="norm">
        <dgm:choose name="Name3">
          <dgm:if name="Name4" axis="ch ch" ptType="node node" cnt="1 0" func="cnt" op="equ" val="1">
            <dgm:constrLst>
              <dgm:constr type="l" for="ch" forName="textCenter"/>
              <dgm:constr type="ctrY" for="ch" forName="textCenter" refType="h" fact="0.5"/>
              <dgm:constr type="w" for="ch" forName="textCenter" refType="w" fact="0.32"/>
              <dgm:constr type="h" for="ch" forName="textCenter" refType="w" refFor="ch" refForName="textCenter"/>
              <dgm:constr type="r" for="ch" forName="cycle_1" refType="w"/>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5" axis="ch ch" ptType="node node" cnt="1 0"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6" axis="ch ch" ptType="node node" cnt="1 0" func="cnt" op="equ" val="3">
            <dgm:choose name="Name7">
              <dgm:if name="Name8" axis="ch ch ch" ptType="node node node" st="1 2 0" cnt="1 1 0" func="cnt" op="equ" val="1">
                <dgm:choose name="Name9">
                  <dgm:if name="Name10"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12">
                <dgm:choose name="Name13">
                  <dgm:if name="Name14"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5">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16" axis="ch ch" ptType="node node" cnt="1 0"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r" for="ch" forName="cycle_2" refType="w"/>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l" for="ch" forName="cycle_4"/>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17" axis="ch ch" ptType="node node" cnt="1 0"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24"/>
              <dgm:constr type="w" for="ch" forName="cycle_2" refType="w" fact="0.33"/>
              <dgm:constr type="h" for="ch" forName="cycle_2" refType="w" refFor="ch" refForName="cycle_2"/>
              <dgm:constr type="r" for="ch" forName="cycle_3" refType="w" fact="0.89"/>
              <dgm:constr type="b" for="ch" forName="cycle_3" refType="h"/>
              <dgm:constr type="w" for="ch" forName="cycle_3" refType="w" fact="0.33"/>
              <dgm:constr type="h" for="ch" forName="cycle_3" refType="w" refFor="ch" refForName="cycle_3"/>
              <dgm:constr type="l" for="ch" forName="cycle_4" refType="w" fact="0.11"/>
              <dgm:constr type="b" for="ch" forName="cycle_4" refType="h"/>
              <dgm:constr type="w" for="ch" forName="cycle_4" refType="w" fact="0.33"/>
              <dgm:constr type="h" for="ch" forName="cycle_4" refType="w" refFor="ch" refForName="cycle_4"/>
              <dgm:constr type="l" for="ch" forName="cycle_5"/>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18" axis="ch ch" ptType="node node" cnt="1 0"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17"/>
              <dgm:constr type="w" for="ch" forName="cycle_2" refType="w" fact="0.33"/>
              <dgm:constr type="h" for="ch" forName="cycle_2" refType="w" refFor="ch" refForName="cycle_2"/>
              <dgm:constr type="r" for="ch" forName="cycle_3" refType="w"/>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l" for="ch" forName="cycle_5"/>
              <dgm:constr type="b" for="ch" forName="cycle_5" refType="h" fact="0.83"/>
              <dgm:constr type="w" for="ch" forName="cycle_5" refType="w" fact="0.33"/>
              <dgm:constr type="h" for="ch" forName="cycle_5" refType="w" refFor="ch" refForName="cycle_5"/>
              <dgm:constr type="l" for="ch" forName="cycle_6"/>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19">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r" for="ch" forName="cycle_2" refType="w" fact="0.938"/>
              <dgm:constr type="t" for="ch" forName="cycle_2" refType="h" fact="0.141"/>
              <dgm:constr type="w" for="ch" forName="cycle_2" refType="w" fact="0.263"/>
              <dgm:constr type="h" for="ch" forName="cycle_2" refType="w" refFor="ch" refForName="cycle_2"/>
              <dgm:constr type="r" for="ch" forName="cycle_3" refType="w"/>
              <dgm:constr type="b" for="ch" forName="cycle_3" refType="h" fact="0.74"/>
              <dgm:constr type="w" for="ch" forName="cycle_3" refType="w" fact="0.263"/>
              <dgm:constr type="h" for="ch" forName="cycle_3" refType="w" refFor="ch" refForName="cycle_3"/>
              <dgm:constr type="r" for="ch" forName="cycle_4" refType="w" fact="0.8"/>
              <dgm:constr type="b" for="ch" forName="cycle_4" refType="h"/>
              <dgm:constr type="w" for="ch" forName="cycle_4" refType="w" fact="0.263"/>
              <dgm:constr type="h" for="ch" forName="cycle_4" refType="w" refFor="ch" refForName="cycle_4"/>
              <dgm:constr type="l" for="ch" forName="cycle_5" refType="w" fact="0.2"/>
              <dgm:constr type="b" for="ch" forName="cycle_5" refType="h"/>
              <dgm:constr type="w" for="ch" forName="cycle_5" refType="w" fact="0.263"/>
              <dgm:constr type="h" for="ch" forName="cycle_5" refType="w" refFor="ch" refForName="cycle_5"/>
              <dgm:constr type="l" for="ch" forName="cycle_6"/>
              <dgm:constr type="b" for="ch" forName="cycle_6" refType="h" fact="0.74"/>
              <dgm:constr type="w" for="ch" forName="cycle_6" refType="w" fact="0.263"/>
              <dgm:constr type="h" for="ch" forName="cycle_6" refType="w" refFor="ch" refForName="cycle_6"/>
              <dgm:constr type="l" for="ch" forName="cycle_7" refType="w" fact="0.062"/>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if>
      <dgm:else name="Name20">
        <dgm:choose name="Name21">
          <dgm:if name="Name22" axis="ch ch" ptType="node node" func="cnt" op="equ" val="1">
            <dgm:constrLst>
              <dgm:constr type="r" for="ch" forName="textCenter" refType="w"/>
              <dgm:constr type="ctrY" for="ch" forName="textCenter" refType="h" fact="0.5"/>
              <dgm:constr type="w" for="ch" forName="textCenter" refType="w" fact="0.32"/>
              <dgm:constr type="h" for="ch" forName="textCenter" refType="w" refFor="ch" refForName="textCenter"/>
              <dgm:constr type="l" for="ch" forName="cycle_1"/>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23" axis="ch ch" ptType="node node"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24" axis="ch ch" ptType="node node" func="cnt" op="equ" val="3">
            <dgm:choose name="Name25">
              <dgm:if name="Name26" axis="ch ch ch" ptType="node node node" st="1 2 0" cnt="1 1 0" func="cnt" op="equ" val="1">
                <dgm:choose name="Name27">
                  <dgm:if name="Name28"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29">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30">
                <dgm:choose name="Name31">
                  <dgm:if name="Name32"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33">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34" axis="ch ch" ptType="node node"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l" for="ch" forName="cycle_2"/>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r" for="ch" forName="cycle_4" refType="w"/>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35" axis="ch ch" ptType="node node"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24"/>
              <dgm:constr type="w" for="ch" forName="cycle_2" refType="w" fact="0.33"/>
              <dgm:constr type="h" for="ch" forName="cycle_2" refType="w" refFor="ch" refForName="cycle_2"/>
              <dgm:constr type="l" for="ch" forName="cycle_3" refType="w" fact="0.11"/>
              <dgm:constr type="b" for="ch" forName="cycle_3" refType="h"/>
              <dgm:constr type="w" for="ch" forName="cycle_3" refType="w" fact="0.33"/>
              <dgm:constr type="h" for="ch" forName="cycle_3" refType="w" refFor="ch" refForName="cycle_3"/>
              <dgm:constr type="r" for="ch" forName="cycle_4" refType="w" fact="0.89"/>
              <dgm:constr type="b" for="ch" forName="cycle_4" refType="h"/>
              <dgm:constr type="w" for="ch" forName="cycle_4" refType="w" fact="0.33"/>
              <dgm:constr type="h" for="ch" forName="cycle_4" refType="w" refFor="ch" refForName="cycle_4"/>
              <dgm:constr type="r" for="ch" forName="cycle_5" refType="w"/>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36" axis="ch ch" ptType="node node"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17"/>
              <dgm:constr type="w" for="ch" forName="cycle_2" refType="w" fact="0.33"/>
              <dgm:constr type="h" for="ch" forName="cycle_2" refType="w" refFor="ch" refForName="cycle_2"/>
              <dgm:constr type="l" for="ch" forName="cycle_3"/>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r" for="ch" forName="cycle_5" refType="w"/>
              <dgm:constr type="b" for="ch" forName="cycle_5" refType="h" fact="0.83"/>
              <dgm:constr type="w" for="ch" forName="cycle_5" refType="w" fact="0.33"/>
              <dgm:constr type="h" for="ch" forName="cycle_5" refType="w" refFor="ch" refForName="cycle_5"/>
              <dgm:constr type="r" for="ch" forName="cycle_6" refType="w"/>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37">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l" for="ch" forName="cycle_2" refType="w" fact="0.062"/>
              <dgm:constr type="t" for="ch" forName="cycle_2" refType="h" fact="0.141"/>
              <dgm:constr type="w" for="ch" forName="cycle_2" refType="w" fact="0.263"/>
              <dgm:constr type="h" for="ch" forName="cycle_2" refType="w" refFor="ch" refForName="cycle_2"/>
              <dgm:constr type="l" for="ch" forName="cycle_3"/>
              <dgm:constr type="b" for="ch" forName="cycle_3" refType="h" fact="0.74"/>
              <dgm:constr type="w" for="ch" forName="cycle_3" refType="w" fact="0.263"/>
              <dgm:constr type="h" for="ch" forName="cycle_3" refType="w" refFor="ch" refForName="cycle_3"/>
              <dgm:constr type="l" for="ch" forName="cycle_4" refType="w" fact="0.2"/>
              <dgm:constr type="b" for="ch" forName="cycle_4" refType="h"/>
              <dgm:constr type="w" for="ch" forName="cycle_4" refType="w" fact="0.263"/>
              <dgm:constr type="h" for="ch" forName="cycle_4" refType="w" refFor="ch" refForName="cycle_4"/>
              <dgm:constr type="r" for="ch" forName="cycle_5" refType="w" fact="0.8"/>
              <dgm:constr type="b" for="ch" forName="cycle_5" refType="h"/>
              <dgm:constr type="w" for="ch" forName="cycle_5" refType="w" fact="0.263"/>
              <dgm:constr type="h" for="ch" forName="cycle_5" refType="w" refFor="ch" refForName="cycle_5"/>
              <dgm:constr type="r" for="ch" forName="cycle_6" refType="w"/>
              <dgm:constr type="b" for="ch" forName="cycle_6" refType="h" fact="0.74"/>
              <dgm:constr type="w" for="ch" forName="cycle_6" refType="w" fact="0.263"/>
              <dgm:constr type="h" for="ch" forName="cycle_6" refType="w" refFor="ch" refForName="cycle_6"/>
              <dgm:constr type="r" for="ch" forName="cycle_7" refType="w" fact="0.938"/>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else>
    </dgm:choose>
    <dgm:forEach name="Name38" axis="ch" ptType="node" cnt="1">
      <dgm:choose name="Name39">
        <dgm:if name="Name40" axis="des" func="maxDepth" op="lte" val="1">
          <dgm:layoutNode name="singleCycle">
            <dgm:choose name="Name41">
              <dgm:if name="Name42" axis="ch" ptType="node" func="cnt" op="equ" val="1">
                <dgm:choose name="Name43">
                  <dgm:if name="Name44" func="var" arg="dir" op="equ" val="norm">
                    <dgm:alg type="cycle">
                      <dgm:param type="stAng" val="90"/>
                      <dgm:param type="ctrShpMap" val="fNode"/>
                    </dgm:alg>
                  </dgm:if>
                  <dgm:else name="Name45">
                    <dgm:alg type="cycle">
                      <dgm:param type="stAng" val="-90"/>
                      <dgm:param type="spanAng" val="-360"/>
                      <dgm:param type="ctrShpMap" val="fNode"/>
                    </dgm:alg>
                  </dgm:else>
                </dgm:choose>
              </dgm:if>
              <dgm:else name="Name46">
                <dgm:choose name="Name47">
                  <dgm:if name="Name48" func="var" arg="dir" op="equ" val="norm">
                    <dgm:alg type="cycle">
                      <dgm:param type="ctrShpMap" val="fNode"/>
                    </dgm:alg>
                  </dgm:if>
                  <dgm:else name="Name49">
                    <dgm:alg type="cycle">
                      <dgm:param type="spanAng" val="-360"/>
                      <dgm:param type="ctrShpMap" val="fNode"/>
                    </dgm:alg>
                  </dgm:else>
                </dgm:choose>
              </dgm:else>
            </dgm:choose>
            <dgm:shape xmlns:r="http://schemas.openxmlformats.org/officeDocument/2006/relationships" r:blip="">
              <dgm:adjLst/>
            </dgm:shape>
            <dgm:presOf/>
            <dgm:choose name="Name50">
              <dgm:if name="Name51" axis="ch" ptType="node" func="cnt" op="equ" val="0">
                <dgm:constrLst>
                  <dgm:constr type="w" for="ch" forName="singleCenter" refType="w"/>
                  <dgm:constr type="h" for="ch" forName="singleCenter" refType="w" refFor="ch" refForName="singleCenter"/>
                </dgm:constrLst>
              </dgm:if>
              <dgm:if name="Name52" axis="ch" ptType="node" func="cnt" op="equ" val="1">
                <dgm:constrLst>
                  <dgm:constr type="w" for="ch" forName="singleCenter" refType="w" fact="0.5"/>
                  <dgm:constr type="h" for="ch" forName="singleCenter" refType="w" refFor="ch" refForName="singleCenter"/>
                  <dgm:constr type="userS" for="ch" ptType="node" refType="w" refFor="ch" refForName="singleCenter" fact="0.67"/>
                </dgm:constrLst>
              </dgm:if>
              <dgm:else name="Name53">
                <dgm:constrLst>
                  <dgm:constr type="w" for="ch" forName="singleCenter" refType="w" fact="0.3"/>
                  <dgm:constr type="h" for="ch" forName="singleCenter" refType="w" refFor="ch" refForName="singleCenter"/>
                  <dgm:constr type="userS" for="ch" ptType="node" refType="w" refFor="ch" refForName="singleCenter" fact="0.67"/>
                </dgm:constrLst>
              </dgm:else>
            </dgm:choose>
            <dgm:layoutNode name="singleCenter" styleLbl="node1">
              <dgm:varLst>
                <dgm:chMax val="7"/>
                <dgm:chPref val="7"/>
              </dgm:varLst>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54" axis="ch" cnt="21">
              <dgm:forEach name="Name55" axis="self" ptType="parTrans">
                <dgm:layoutNode name="Name5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57" axis="self" ptType="node">
                <dgm:layoutNode name="text0"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layoutNode>
        </dgm:if>
        <dgm:else name="Name58">
          <dgm:layoutNode name="textCenter" styleLbl="node1">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choose name="Name59">
            <dgm:if name="Name60" axis="ch" ptType="node" func="cnt" op="gte" val="1">
              <dgm:layoutNode name="cycle_1">
                <dgm:choose name="Name61">
                  <dgm:if name="Name62" func="var" arg="dir" op="equ" val="norm">
                    <dgm:choose name="Name63">
                      <dgm:if name="Name64" axis="ch" ptType="node" func="cnt" op="equ" val="1">
                        <dgm:choose name="Name65">
                          <dgm:if name="Name66" axis="ch ch" ptType="node node" st="1 1" cnt="1 0" func="cnt" op="equ" val="1">
                            <dgm:alg type="cycle">
                              <dgm:param type="ctrShpMap" val="fNode"/>
                              <dgm:param type="stAng" val="90"/>
                            </dgm:alg>
                          </dgm:if>
                          <dgm:if name="Name67" axis="ch ch" ptType="node node" st="1 1" cnt="1 0" func="cnt" op="equ" val="2">
                            <dgm:alg type="cycle">
                              <dgm:param type="ctrShpMap" val="fNode"/>
                              <dgm:param type="stAng" val="45"/>
                              <dgm:param type="spanAng" val="90"/>
                            </dgm:alg>
                          </dgm:if>
                          <dgm:else name="Name68">
                            <dgm:alg type="cycle">
                              <dgm:param type="ctrShpMap" val="fNode"/>
                              <dgm:param type="stAng" val="0"/>
                              <dgm:param type="spanAng" val="180"/>
                            </dgm:alg>
                          </dgm:else>
                        </dgm:choose>
                      </dgm:if>
                      <dgm:if name="Name69" axis="ch" ptType="node" func="cnt" op="equ" val="2">
                        <dgm:choose name="Name70">
                          <dgm:if name="Name71" axis="ch ch" ptType="node node" st="1 1" cnt="1 0" func="cnt" op="equ" val="1">
                            <dgm:alg type="cycle">
                              <dgm:param type="ctrShpMap" val="fNode"/>
                              <dgm:param type="stAng" val="0"/>
                            </dgm:alg>
                          </dgm:if>
                          <dgm:if name="Name72" axis="ch ch" ptType="node node" st="1 1" cnt="1 0" func="cnt" op="equ" val="2">
                            <dgm:alg type="cycle">
                              <dgm:param type="ctrShpMap" val="fNode"/>
                              <dgm:param type="stAng" val="315"/>
                              <dgm:param type="spanAng" val="90"/>
                            </dgm:alg>
                          </dgm:if>
                          <dgm:else name="Name73">
                            <dgm:alg type="cycle">
                              <dgm:param type="ctrShpMap" val="fNode"/>
                              <dgm:param type="stAng" val="270"/>
                              <dgm:param type="spanAng" val="180"/>
                            </dgm:alg>
                          </dgm:else>
                        </dgm:choose>
                      </dgm:if>
                      <dgm:if name="Name74" axis="ch" ptType="node" func="cnt" op="equ" val="3">
                        <dgm:choose name="Name75">
                          <dgm:if name="Name76" axis="ch ch" ptType="node node" st="1 1" cnt="1 0" func="cnt" op="equ" val="1">
                            <dgm:alg type="cycle">
                              <dgm:param type="ctrShpMap" val="fNode"/>
                              <dgm:param type="stAng" val="0"/>
                            </dgm:alg>
                          </dgm:if>
                          <dgm:if name="Name77" axis="ch ch" ptType="node node" st="1 1" cnt="1 0" func="cnt" op="equ" val="2">
                            <dgm:alg type="cycle">
                              <dgm:param type="ctrShpMap" val="fNode"/>
                              <dgm:param type="stAng" val="315"/>
                              <dgm:param type="spanAng" val="90"/>
                            </dgm:alg>
                          </dgm:if>
                          <dgm:else name="Name78">
                            <dgm:alg type="cycle">
                              <dgm:param type="ctrShpMap" val="fNode"/>
                              <dgm:param type="stAng" val="270"/>
                              <dgm:param type="spanAng" val="180"/>
                            </dgm:alg>
                          </dgm:else>
                        </dgm:choose>
                      </dgm:if>
                      <dgm:if name="Name79" axis="ch" ptType="node" func="cnt" op="equ" val="4">
                        <dgm:choose name="Name80">
                          <dgm:if name="Name81" axis="ch ch" ptType="node node" st="1 1" cnt="1 0" func="cnt" op="equ" val="1">
                            <dgm:alg type="cycle">
                              <dgm:param type="ctrShpMap" val="fNode"/>
                              <dgm:param type="stAng" val="0"/>
                            </dgm:alg>
                          </dgm:if>
                          <dgm:if name="Name82" axis="ch ch" ptType="node node" st="1 1" cnt="1 0" func="cnt" op="equ" val="2">
                            <dgm:alg type="cycle">
                              <dgm:param type="ctrShpMap" val="fNode"/>
                              <dgm:param type="stAng" val="315"/>
                              <dgm:param type="spanAng" val="90"/>
                            </dgm:alg>
                          </dgm:if>
                          <dgm:else name="Name83">
                            <dgm:alg type="cycle">
                              <dgm:param type="ctrShpMap" val="fNode"/>
                              <dgm:param type="stAng" val="292.5"/>
                              <dgm:param type="spanAng" val="135"/>
                            </dgm:alg>
                          </dgm:else>
                        </dgm:choose>
                      </dgm:if>
                      <dgm:if name="Name84" axis="ch" ptType="node" func="cnt" op="equ" val="5">
                        <dgm:choose name="Name85">
                          <dgm:if name="Name86" axis="ch ch" ptType="node node" st="1 1" cnt="1 0" func="cnt" op="equ" val="1">
                            <dgm:alg type="cycle">
                              <dgm:param type="ctrShpMap" val="fNode"/>
                              <dgm:param type="stAng" val="0"/>
                            </dgm:alg>
                          </dgm:if>
                          <dgm:if name="Name87" axis="ch ch" ptType="node node" st="1 1" cnt="1 0" func="cnt" op="equ" val="2">
                            <dgm:alg type="cycle">
                              <dgm:param type="ctrShpMap" val="fNode"/>
                              <dgm:param type="stAng" val="315"/>
                              <dgm:param type="spanAng" val="90"/>
                            </dgm:alg>
                          </dgm:if>
                          <dgm:else name="Name88">
                            <dgm:alg type="cycle">
                              <dgm:param type="ctrShpMap" val="fNode"/>
                              <dgm:param type="stAng" val="0"/>
                              <dgm:param type="spanAng" val="360"/>
                            </dgm:alg>
                          </dgm:else>
                        </dgm:choose>
                      </dgm:if>
                      <dgm:if name="Name89" axis="ch" ptType="node" func="cnt" op="equ" val="6">
                        <dgm:choose name="Name90">
                          <dgm:if name="Name91" axis="ch ch" ptType="node node" st="1 1" cnt="1 0" func="cnt" op="equ" val="1">
                            <dgm:alg type="cycle">
                              <dgm:param type="ctrShpMap" val="fNode"/>
                              <dgm:param type="stAng" val="0"/>
                            </dgm:alg>
                          </dgm:if>
                          <dgm:if name="Name92" axis="ch ch" ptType="node node" st="1 1" cnt="1 0" func="cnt" op="equ" val="2">
                            <dgm:alg type="cycle">
                              <dgm:param type="ctrShpMap" val="fNode"/>
                              <dgm:param type="stAng" val="315"/>
                              <dgm:param type="spanAng" val="90"/>
                            </dgm:alg>
                          </dgm:if>
                          <dgm:else name="Name93">
                            <dgm:alg type="cycle">
                              <dgm:param type="ctrShpMap" val="fNode"/>
                              <dgm:param type="stAng" val="0"/>
                              <dgm:param type="spanAng" val="360"/>
                            </dgm:alg>
                          </dgm:else>
                        </dgm:choose>
                      </dgm:if>
                      <dgm:if name="Name94" axis="ch" ptType="node" func="cnt" op="gte" val="7">
                        <dgm:choose name="Name95">
                          <dgm:if name="Name96" axis="ch ch" ptType="node node" st="1 1" cnt="1 0" func="cnt" op="equ" val="1">
                            <dgm:alg type="cycle">
                              <dgm:param type="ctrShpMap" val="fNode"/>
                              <dgm:param type="stAng" val="0"/>
                            </dgm:alg>
                          </dgm:if>
                          <dgm:if name="Name97" axis="ch ch" ptType="node node" st="1 1" cnt="1 0" func="cnt" op="equ" val="2">
                            <dgm:alg type="cycle">
                              <dgm:param type="ctrShpMap" val="fNode"/>
                              <dgm:param type="stAng" val="315"/>
                              <dgm:param type="spanAng" val="90"/>
                            </dgm:alg>
                          </dgm:if>
                          <dgm:else name="Name98">
                            <dgm:alg type="cycle">
                              <dgm:param type="ctrShpMap" val="fNode"/>
                              <dgm:param type="stAng" val="0"/>
                              <dgm:param type="spanAng" val="360"/>
                            </dgm:alg>
                          </dgm:else>
                        </dgm:choose>
                      </dgm:if>
                      <dgm:else name="Name99"/>
                    </dgm:choose>
                  </dgm:if>
                  <dgm:else name="Name100">
                    <dgm:choose name="Name101">
                      <dgm:if name="Name102" axis="ch" ptType="node" func="cnt" op="equ" val="1">
                        <dgm:choose name="Name103">
                          <dgm:if name="Name104" axis="ch ch" ptType="node node" st="1 1" cnt="1 0" func="cnt" op="equ" val="1">
                            <dgm:alg type="cycle">
                              <dgm:param type="ctrShpMap" val="fNode"/>
                              <dgm:param type="stAng" val="270"/>
                            </dgm:alg>
                          </dgm:if>
                          <dgm:if name="Name105" axis="ch ch" ptType="node node" st="1 1" cnt="1 0" func="cnt" op="equ" val="2">
                            <dgm:alg type="cycle">
                              <dgm:param type="ctrShpMap" val="fNode"/>
                              <dgm:param type="stAng" val="315"/>
                              <dgm:param type="spanAng" val="-90"/>
                            </dgm:alg>
                          </dgm:if>
                          <dgm:else name="Name106">
                            <dgm:alg type="cycle">
                              <dgm:param type="ctrShpMap" val="fNode"/>
                              <dgm:param type="stAng" val="0"/>
                              <dgm:param type="spanAng" val="-180"/>
                            </dgm:alg>
                          </dgm:else>
                        </dgm:choose>
                      </dgm:if>
                      <dgm:if name="Name107" axis="ch" ptType="node" func="cnt" op="equ" val="2">
                        <dgm:choose name="Name108">
                          <dgm:if name="Name109" axis="ch ch" ptType="node node" st="1 1" cnt="1 0" func="cnt" op="equ" val="1">
                            <dgm:alg type="cycle">
                              <dgm:param type="ctrShpMap" val="fNode"/>
                              <dgm:param type="stAng" val="0"/>
                            </dgm:alg>
                          </dgm:if>
                          <dgm:if name="Name110" axis="ch ch" ptType="node node" st="1 1" cnt="1 0" func="cnt" op="equ" val="2">
                            <dgm:alg type="cycle">
                              <dgm:param type="ctrShpMap" val="fNode"/>
                              <dgm:param type="stAng" val="45"/>
                              <dgm:param type="spanAng" val="-90"/>
                            </dgm:alg>
                          </dgm:if>
                          <dgm:else name="Name111">
                            <dgm:alg type="cycle">
                              <dgm:param type="ctrShpMap" val="fNode"/>
                              <dgm:param type="stAng" val="90"/>
                              <dgm:param type="spanAng" val="-180"/>
                            </dgm:alg>
                          </dgm:else>
                        </dgm:choose>
                      </dgm:if>
                      <dgm:if name="Name112" axis="ch" ptType="node" func="cnt" op="equ" val="3">
                        <dgm:choose name="Name113">
                          <dgm:if name="Name114" axis="ch ch" ptType="node node" st="1 1" cnt="1 0" func="cnt" op="equ" val="1">
                            <dgm:alg type="cycle">
                              <dgm:param type="ctrShpMap" val="fNode"/>
                              <dgm:param type="stAng" val="0"/>
                            </dgm:alg>
                          </dgm:if>
                          <dgm:if name="Name115" axis="ch ch" ptType="node node" st="1 1" cnt="1 0" func="cnt" op="equ" val="2">
                            <dgm:alg type="cycle">
                              <dgm:param type="ctrShpMap" val="fNode"/>
                              <dgm:param type="stAng" val="45"/>
                              <dgm:param type="spanAng" val="-90"/>
                            </dgm:alg>
                          </dgm:if>
                          <dgm:else name="Name116">
                            <dgm:alg type="cycle">
                              <dgm:param type="ctrShpMap" val="fNode"/>
                              <dgm:param type="stAng" val="90"/>
                              <dgm:param type="spanAng" val="-180"/>
                            </dgm:alg>
                          </dgm:else>
                        </dgm:choose>
                      </dgm:if>
                      <dgm:if name="Name117" axis="ch" ptType="node" func="cnt" op="equ" val="4">
                        <dgm:choose name="Name118">
                          <dgm:if name="Name119" axis="ch ch" ptType="node node" st="1 1" cnt="1 0" func="cnt" op="equ" val="1">
                            <dgm:alg type="cycle">
                              <dgm:param type="ctrShpMap" val="fNode"/>
                              <dgm:param type="stAng" val="0"/>
                            </dgm:alg>
                          </dgm:if>
                          <dgm:if name="Name120" axis="ch ch" ptType="node node" st="1 1" cnt="1 0" func="cnt" op="equ" val="2">
                            <dgm:alg type="cycle">
                              <dgm:param type="ctrShpMap" val="fNode"/>
                              <dgm:param type="stAng" val="45"/>
                              <dgm:param type="spanAng" val="-90"/>
                            </dgm:alg>
                          </dgm:if>
                          <dgm:else name="Name121">
                            <dgm:alg type="cycle">
                              <dgm:param type="ctrShpMap" val="fNode"/>
                              <dgm:param type="stAng" val="67.5"/>
                              <dgm:param type="spanAng" val="-135"/>
                            </dgm:alg>
                          </dgm:else>
                        </dgm:choose>
                      </dgm:if>
                      <dgm:if name="Name122" axis="ch" ptType="node" func="cnt" op="equ" val="5">
                        <dgm:choose name="Name123">
                          <dgm:if name="Name124" axis="ch ch" ptType="node node" st="1 1" cnt="1 0" func="cnt" op="equ" val="1">
                            <dgm:alg type="cycle">
                              <dgm:param type="ctrShpMap" val="fNode"/>
                              <dgm:param type="stAng" val="0"/>
                            </dgm:alg>
                          </dgm:if>
                          <dgm:if name="Name125" axis="ch ch" ptType="node node" st="1 1" cnt="1 0" func="cnt" op="equ" val="2">
                            <dgm:alg type="cycle">
                              <dgm:param type="ctrShpMap" val="fNode"/>
                              <dgm:param type="stAng" val="45"/>
                              <dgm:param type="spanAng" val="-90"/>
                            </dgm:alg>
                          </dgm:if>
                          <dgm:else name="Name126">
                            <dgm:alg type="cycle">
                              <dgm:param type="ctrShpMap" val="fNode"/>
                              <dgm:param type="stAng" val="0"/>
                              <dgm:param type="spanAng" val="-360"/>
                            </dgm:alg>
                          </dgm:else>
                        </dgm:choose>
                      </dgm:if>
                      <dgm:if name="Name127" axis="ch" ptType="node" func="cnt" op="equ" val="6">
                        <dgm:choose name="Name128">
                          <dgm:if name="Name129" axis="ch ch" ptType="node node" st="1 1" cnt="1 0" func="cnt" op="equ" val="1">
                            <dgm:alg type="cycle">
                              <dgm:param type="ctrShpMap" val="fNode"/>
                              <dgm:param type="stAng" val="0"/>
                            </dgm:alg>
                          </dgm:if>
                          <dgm:if name="Name130" axis="ch ch" ptType="node node" st="1 1" cnt="1 0" func="cnt" op="equ" val="2">
                            <dgm:alg type="cycle">
                              <dgm:param type="ctrShpMap" val="fNode"/>
                              <dgm:param type="stAng" val="45"/>
                              <dgm:param type="spanAng" val="-90"/>
                            </dgm:alg>
                          </dgm:if>
                          <dgm:else name="Name131">
                            <dgm:alg type="cycle">
                              <dgm:param type="ctrShpMap" val="fNode"/>
                              <dgm:param type="stAng" val="0"/>
                              <dgm:param type="spanAng" val="-360"/>
                            </dgm:alg>
                          </dgm:else>
                        </dgm:choose>
                      </dgm:if>
                      <dgm:if name="Name132" axis="ch" ptType="node" func="cnt" op="gte" val="7">
                        <dgm:choose name="Name133">
                          <dgm:if name="Name134" axis="ch ch" ptType="node node" st="1 1" cnt="1 0" func="cnt" op="equ" val="1">
                            <dgm:alg type="cycle">
                              <dgm:param type="ctrShpMap" val="fNode"/>
                              <dgm:param type="stAng" val="0"/>
                            </dgm:alg>
                          </dgm:if>
                          <dgm:if name="Name135" axis="ch ch" ptType="node node" st="1 1" cnt="1 0" func="cnt" op="equ" val="2">
                            <dgm:alg type="cycle">
                              <dgm:param type="ctrShpMap" val="fNode"/>
                              <dgm:param type="stAng" val="45"/>
                              <dgm:param type="spanAng" val="-90"/>
                            </dgm:alg>
                          </dgm:if>
                          <dgm:else name="Name136">
                            <dgm:alg type="cycle">
                              <dgm:param type="ctrShpMap" val="fNode"/>
                              <dgm:param type="stAng" val="0"/>
                              <dgm:param type="spanAng" val="-360"/>
                            </dgm:alg>
                          </dgm:else>
                        </dgm:choose>
                      </dgm:if>
                      <dgm:else name="Name137"/>
                    </dgm:choose>
                  </dgm:else>
                </dgm:choose>
                <dgm:shape xmlns:r="http://schemas.openxmlformats.org/officeDocument/2006/relationships" r:blip="">
                  <dgm:adjLst/>
                </dgm:shape>
                <dgm:presOf/>
                <dgm:constrLst>
                  <dgm:constr type="sp" refType="w" fact="0.1"/>
                  <dgm:constr type="sibSp" refType="w" fact="0.1"/>
                </dgm:constrLst>
                <dgm:forEach name="Name138" axis="ch" ptType="node" cnt="1">
                  <dgm:layoutNode name="childCenter1"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139" axis="ch">
                    <dgm:forEach name="Name140" axis="self" ptType="parTrans">
                      <dgm:layoutNode name="Name141">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142" axis="self" ptType="node">
                      <dgm:layoutNode name="text1"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143" axis="ch" ptType="parTrans" cnt="1">
                <dgm:layoutNode name="Name144">
                  <dgm:alg type="conn">
                    <dgm:param type="dim" val="1D"/>
                    <dgm:param type="begPts" val="auto"/>
                    <dgm:param type="endPts" val="auto"/>
                    <dgm:param type="endSty" val="noArr"/>
                    <dgm:param type="srcNode" val="textCenter"/>
                    <dgm:param type="dstNode" val="childCenter1"/>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145"/>
          </dgm:choose>
          <dgm:choose name="Name146">
            <dgm:if name="Name147" axis="ch" ptType="node" func="cnt" op="gte" val="2">
              <dgm:layoutNode name="cycle_2">
                <dgm:choose name="Name148">
                  <dgm:if name="Name149" func="var" arg="dir" op="equ" val="norm">
                    <dgm:choose name="Name150">
                      <dgm:if name="Name151" axis="ch" ptType="node" func="cnt" op="equ" val="2">
                        <dgm:choose name="Name152">
                          <dgm:if name="Name153" axis="ch ch" ptType="node node" st="2 1" cnt="1 0" func="cnt" op="equ" val="1">
                            <dgm:alg type="cycle">
                              <dgm:param type="ctrShpMap" val="fNode"/>
                              <dgm:param type="stAng" val="180"/>
                            </dgm:alg>
                          </dgm:if>
                          <dgm:if name="Name154" axis="ch ch" ptType="node node" st="2 1" cnt="1 0" func="cnt" op="equ" val="2">
                            <dgm:alg type="cycle">
                              <dgm:param type="ctrShpMap" val="fNode"/>
                              <dgm:param type="stAng" val="135"/>
                              <dgm:param type="spanAng" val="90"/>
                            </dgm:alg>
                          </dgm:if>
                          <dgm:else name="Name155">
                            <dgm:alg type="cycle">
                              <dgm:param type="ctrShpMap" val="fNode"/>
                              <dgm:param type="stAng" val="90"/>
                              <dgm:param type="spanAng" val="180"/>
                            </dgm:alg>
                          </dgm:else>
                        </dgm:choose>
                      </dgm:if>
                      <dgm:if name="Name156" axis="ch" ptType="node" func="cnt" op="equ" val="3">
                        <dgm:choose name="Name157">
                          <dgm:if name="Name158" axis="ch ch" ptType="node node" st="2 1" cnt="1 0" func="cnt" op="equ" val="1">
                            <dgm:alg type="cycle">
                              <dgm:param type="ctrShpMap" val="fNode"/>
                              <dgm:param type="stAng" val="120"/>
                              <dgm:param type="horzAlign" val="r"/>
                              <dgm:param type="vertAlign" val="b"/>
                            </dgm:alg>
                          </dgm:if>
                          <dgm:if name="Name159" axis="ch ch" ptType="node node" st="2 1" cnt="1 0" func="cnt" op="equ" val="2">
                            <dgm:alg type="cycle">
                              <dgm:param type="ctrShpMap" val="fNode"/>
                              <dgm:param type="stAng" val="75"/>
                              <dgm:param type="spanAng" val="90"/>
                              <dgm:param type="horzAlign" val="r"/>
                              <dgm:param type="vertAlign" val="b"/>
                            </dgm:alg>
                          </dgm:if>
                          <dgm:else name="Name160">
                            <dgm:alg type="cycle">
                              <dgm:param type="ctrShpMap" val="fNode"/>
                              <dgm:param type="stAng" val="30"/>
                              <dgm:param type="spanAng" val="180"/>
                            </dgm:alg>
                          </dgm:else>
                        </dgm:choose>
                      </dgm:if>
                      <dgm:if name="Name161" axis="ch" ptType="node" func="cnt" op="equ" val="4">
                        <dgm:choose name="Name162">
                          <dgm:if name="Name163" axis="ch ch" ptType="node node" st="2 1" cnt="1 0" func="cnt" op="equ" val="1">
                            <dgm:alg type="cycle">
                              <dgm:param type="ctrShpMap" val="fNode"/>
                              <dgm:param type="stAng" val="90"/>
                            </dgm:alg>
                          </dgm:if>
                          <dgm:if name="Name164" axis="ch ch" ptType="node node" st="2 1" cnt="1 0" func="cnt" op="equ" val="2">
                            <dgm:alg type="cycle">
                              <dgm:param type="ctrShpMap" val="fNode"/>
                              <dgm:param type="stAng" val="45"/>
                              <dgm:param type="spanAng" val="90"/>
                            </dgm:alg>
                          </dgm:if>
                          <dgm:else name="Name165">
                            <dgm:alg type="cycle">
                              <dgm:param type="ctrShpMap" val="fNode"/>
                              <dgm:param type="stAng" val="22.5"/>
                              <dgm:param type="spanAng" val="135"/>
                            </dgm:alg>
                          </dgm:else>
                        </dgm:choose>
                      </dgm:if>
                      <dgm:if name="Name166" axis="ch" ptType="node" func="cnt" op="equ" val="5">
                        <dgm:choose name="Name167">
                          <dgm:if name="Name168" axis="ch ch" ptType="node node" st="2 1" cnt="1 0" func="cnt" op="equ" val="1">
                            <dgm:alg type="cycle">
                              <dgm:param type="ctrShpMap" val="fNode"/>
                              <dgm:param type="stAng" val="72"/>
                            </dgm:alg>
                          </dgm:if>
                          <dgm:if name="Name169" axis="ch ch" ptType="node node" st="2 1" cnt="1 0" func="cnt" op="equ" val="2">
                            <dgm:alg type="cycle">
                              <dgm:param type="ctrShpMap" val="fNode"/>
                              <dgm:param type="stAng" val="27"/>
                              <dgm:param type="spanAng" val="90"/>
                            </dgm:alg>
                          </dgm:if>
                          <dgm:else name="Name170">
                            <dgm:alg type="cycle">
                              <dgm:param type="ctrShpMap" val="fNode"/>
                              <dgm:param type="stAng" val="0"/>
                              <dgm:param type="spanAng" val="360"/>
                            </dgm:alg>
                          </dgm:else>
                        </dgm:choose>
                      </dgm:if>
                      <dgm:if name="Name171" axis="ch" ptType="node" func="cnt" op="equ" val="6">
                        <dgm:choose name="Name172">
                          <dgm:if name="Name173" axis="ch ch" ptType="node node" st="2 1" cnt="1 0" func="cnt" op="equ" val="1">
                            <dgm:alg type="cycle">
                              <dgm:param type="ctrShpMap" val="fNode"/>
                              <dgm:param type="stAng" val="60"/>
                            </dgm:alg>
                          </dgm:if>
                          <dgm:if name="Name174" axis="ch ch" ptType="node node" st="2 1" cnt="1 0" func="cnt" op="equ" val="2">
                            <dgm:alg type="cycle">
                              <dgm:param type="ctrShpMap" val="fNode"/>
                              <dgm:param type="stAng" val="15"/>
                              <dgm:param type="spanAng" val="90"/>
                            </dgm:alg>
                          </dgm:if>
                          <dgm:else name="Name175">
                            <dgm:alg type="cycle">
                              <dgm:param type="ctrShpMap" val="fNode"/>
                              <dgm:param type="stAng" val="0"/>
                              <dgm:param type="spanAng" val="360"/>
                            </dgm:alg>
                          </dgm:else>
                        </dgm:choose>
                      </dgm:if>
                      <dgm:if name="Name176" axis="ch" ptType="node" func="cnt" op="gte" val="7">
                        <dgm:choose name="Name177">
                          <dgm:if name="Name178" axis="ch ch" ptType="node node" st="2 1" cnt="1 0" func="cnt" op="equ" val="1">
                            <dgm:alg type="cycle">
                              <dgm:param type="ctrShpMap" val="fNode"/>
                              <dgm:param type="stAng" val="51"/>
                            </dgm:alg>
                          </dgm:if>
                          <dgm:if name="Name179" axis="ch ch" ptType="node node" st="2 1" cnt="1 0" func="cnt" op="equ" val="2">
                            <dgm:alg type="cycle">
                              <dgm:param type="ctrShpMap" val="fNode"/>
                              <dgm:param type="stAng" val="6"/>
                              <dgm:param type="spanAng" val="90"/>
                            </dgm:alg>
                          </dgm:if>
                          <dgm:else name="Name180">
                            <dgm:alg type="cycle">
                              <dgm:param type="ctrShpMap" val="fNode"/>
                              <dgm:param type="stAng" val="0"/>
                              <dgm:param type="spanAng" val="360"/>
                            </dgm:alg>
                          </dgm:else>
                        </dgm:choose>
                      </dgm:if>
                      <dgm:else name="Name181"/>
                    </dgm:choose>
                  </dgm:if>
                  <dgm:else name="Name182">
                    <dgm:choose name="Name183">
                      <dgm:if name="Name184" axis="ch" ptType="node" func="cnt" op="equ" val="2">
                        <dgm:choose name="Name185">
                          <dgm:if name="Name186" axis="ch ch" ptType="node node" st="2 1" cnt="1 0" func="cnt" op="equ" val="1">
                            <dgm:alg type="cycle">
                              <dgm:param type="ctrShpMap" val="fNode"/>
                              <dgm:param type="stAng" val="180"/>
                            </dgm:alg>
                          </dgm:if>
                          <dgm:if name="Name187" axis="ch ch" ptType="node node" st="2 1" cnt="1 0" func="cnt" op="equ" val="2">
                            <dgm:alg type="cycle">
                              <dgm:param type="ctrShpMap" val="fNode"/>
                              <dgm:param type="stAng" val="225"/>
                              <dgm:param type="spanAng" val="-90"/>
                            </dgm:alg>
                          </dgm:if>
                          <dgm:else name="Name188">
                            <dgm:alg type="cycle">
                              <dgm:param type="ctrShpMap" val="fNode"/>
                              <dgm:param type="stAng" val="270"/>
                              <dgm:param type="spanAng" val="-180"/>
                            </dgm:alg>
                          </dgm:else>
                        </dgm:choose>
                      </dgm:if>
                      <dgm:if name="Name189" axis="ch" ptType="node" func="cnt" op="equ" val="3">
                        <dgm:choose name="Name190">
                          <dgm:if name="Name191" axis="ch ch" ptType="node node" st="2 1" cnt="1 0" func="cnt" op="equ" val="1">
                            <dgm:alg type="cycle">
                              <dgm:param type="ctrShpMap" val="fNode"/>
                              <dgm:param type="stAng" val="240"/>
                              <dgm:param type="horzAlign" val="l"/>
                              <dgm:param type="vertAlign" val="b"/>
                            </dgm:alg>
                          </dgm:if>
                          <dgm:if name="Name192" axis="ch ch" ptType="node node" st="2 1" cnt="1 0" func="cnt" op="equ" val="2">
                            <dgm:alg type="cycle">
                              <dgm:param type="ctrShpMap" val="fNode"/>
                              <dgm:param type="stAng" val="285"/>
                              <dgm:param type="spanAng" val="-90"/>
                              <dgm:param type="horzAlign" val="l"/>
                              <dgm:param type="vertAlign" val="b"/>
                            </dgm:alg>
                          </dgm:if>
                          <dgm:else name="Name193">
                            <dgm:alg type="cycle">
                              <dgm:param type="ctrShpMap" val="fNode"/>
                              <dgm:param type="stAng" val="330"/>
                              <dgm:param type="spanAng" val="-180"/>
                            </dgm:alg>
                          </dgm:else>
                        </dgm:choose>
                      </dgm:if>
                      <dgm:if name="Name194" axis="ch" ptType="node" func="cnt" op="equ" val="4">
                        <dgm:choose name="Name195">
                          <dgm:if name="Name196" axis="ch ch" ptType="node node" st="2 1" cnt="1 0" func="cnt" op="equ" val="1">
                            <dgm:alg type="cycle">
                              <dgm:param type="ctrShpMap" val="fNode"/>
                              <dgm:param type="stAng" val="270"/>
                            </dgm:alg>
                          </dgm:if>
                          <dgm:if name="Name197" axis="ch ch" ptType="node node" st="2 1" cnt="1 0" func="cnt" op="equ" val="2">
                            <dgm:alg type="cycle">
                              <dgm:param type="ctrShpMap" val="fNode"/>
                              <dgm:param type="stAng" val="315"/>
                              <dgm:param type="spanAng" val="-90"/>
                            </dgm:alg>
                          </dgm:if>
                          <dgm:else name="Name198">
                            <dgm:alg type="cycle">
                              <dgm:param type="ctrShpMap" val="fNode"/>
                              <dgm:param type="stAng" val="337.5"/>
                              <dgm:param type="spanAng" val="-135"/>
                            </dgm:alg>
                          </dgm:else>
                        </dgm:choose>
                      </dgm:if>
                      <dgm:if name="Name199" axis="ch" ptType="node" func="cnt" op="equ" val="5">
                        <dgm:choose name="Name200">
                          <dgm:if name="Name201" axis="ch ch" ptType="node node" st="2 1" cnt="1 0" func="cnt" op="equ" val="1">
                            <dgm:alg type="cycle">
                              <dgm:param type="ctrShpMap" val="fNode"/>
                              <dgm:param type="stAng" val="288"/>
                            </dgm:alg>
                          </dgm:if>
                          <dgm:if name="Name202" axis="ch ch" ptType="node node" st="2 1" cnt="1 0" func="cnt" op="equ" val="2">
                            <dgm:alg type="cycle">
                              <dgm:param type="ctrShpMap" val="fNode"/>
                              <dgm:param type="stAng" val="333"/>
                              <dgm:param type="spanAng" val="-90"/>
                            </dgm:alg>
                          </dgm:if>
                          <dgm:else name="Name203">
                            <dgm:alg type="cycle">
                              <dgm:param type="ctrShpMap" val="fNode"/>
                              <dgm:param type="stAng" val="0"/>
                              <dgm:param type="spanAng" val="-360"/>
                            </dgm:alg>
                          </dgm:else>
                        </dgm:choose>
                      </dgm:if>
                      <dgm:if name="Name204" axis="ch" ptType="node" func="cnt" op="equ" val="6">
                        <dgm:choose name="Name205">
                          <dgm:if name="Name206" axis="ch ch" ptType="node node" st="2 1" cnt="1 0" func="cnt" op="equ" val="1">
                            <dgm:alg type="cycle">
                              <dgm:param type="ctrShpMap" val="fNode"/>
                              <dgm:param type="stAng" val="300"/>
                            </dgm:alg>
                          </dgm:if>
                          <dgm:if name="Name207" axis="ch ch" ptType="node node" st="2 1" cnt="1 0" func="cnt" op="equ" val="2">
                            <dgm:alg type="cycle">
                              <dgm:param type="ctrShpMap" val="fNode"/>
                              <dgm:param type="stAng" val="345"/>
                              <dgm:param type="spanAng" val="-90"/>
                            </dgm:alg>
                          </dgm:if>
                          <dgm:else name="Name208">
                            <dgm:alg type="cycle">
                              <dgm:param type="ctrShpMap" val="fNode"/>
                              <dgm:param type="stAng" val="0"/>
                              <dgm:param type="spanAng" val="-360"/>
                            </dgm:alg>
                          </dgm:else>
                        </dgm:choose>
                      </dgm:if>
                      <dgm:if name="Name209" axis="ch" ptType="node" func="cnt" op="gte" val="7">
                        <dgm:choose name="Name210">
                          <dgm:if name="Name211" axis="ch ch" ptType="node node" st="2 1" cnt="1 0" func="cnt" op="equ" val="1">
                            <dgm:alg type="cycle">
                              <dgm:param type="ctrShpMap" val="fNode"/>
                              <dgm:param type="stAng" val="308"/>
                            </dgm:alg>
                          </dgm:if>
                          <dgm:if name="Name212" axis="ch ch" ptType="node node" st="2 1" cnt="1 0" func="cnt" op="equ" val="2">
                            <dgm:alg type="cycle">
                              <dgm:param type="ctrShpMap" val="fNode"/>
                              <dgm:param type="stAng" val="353"/>
                              <dgm:param type="spanAng" val="-90"/>
                            </dgm:alg>
                          </dgm:if>
                          <dgm:else name="Name213">
                            <dgm:alg type="cycle">
                              <dgm:param type="ctrShpMap" val="fNode"/>
                              <dgm:param type="stAng" val="0"/>
                              <dgm:param type="spanAng" val="-360"/>
                            </dgm:alg>
                          </dgm:else>
                        </dgm:choose>
                      </dgm:if>
                      <dgm:else name="Name214"/>
                    </dgm:choose>
                  </dgm:else>
                </dgm:choose>
                <dgm:shape xmlns:r="http://schemas.openxmlformats.org/officeDocument/2006/relationships" r:blip="">
                  <dgm:adjLst/>
                </dgm:shape>
                <dgm:presOf/>
                <dgm:constrLst>
                  <dgm:constr type="sp" refType="w" fact="0.1"/>
                  <dgm:constr type="sibSp" refType="w" fact="0.1"/>
                </dgm:constrLst>
                <dgm:forEach name="Name215" axis="ch" ptType="node" st="2" cnt="1">
                  <dgm:layoutNode name="childCenter2"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16" axis="ch">
                    <dgm:forEach name="Name217" axis="self" ptType="parTrans">
                      <dgm:layoutNode name="Name218">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19" axis="self" ptType="node">
                      <dgm:layoutNode name="text2"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20" axis="ch" ptType="parTrans" st="2" cnt="1">
                <dgm:layoutNode name="Name221">
                  <dgm:alg type="conn">
                    <dgm:param type="dim" val="1D"/>
                    <dgm:param type="begPts" val="auto"/>
                    <dgm:param type="endPts" val="auto"/>
                    <dgm:param type="endSty" val="noArr"/>
                    <dgm:param type="srcNode" val="textCenter"/>
                    <dgm:param type="dstNode" val="childCenter2"/>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22"/>
          </dgm:choose>
          <dgm:choose name="Name223">
            <dgm:if name="Name224" axis="ch" ptType="node" func="cnt" op="gte" val="3">
              <dgm:layoutNode name="cycle_3">
                <dgm:choose name="Name225">
                  <dgm:if name="Name226" func="var" arg="dir" op="equ" val="norm">
                    <dgm:choose name="Name227">
                      <dgm:if name="Name228" axis="ch" ptType="node" func="cnt" op="equ" val="3">
                        <dgm:choose name="Name229">
                          <dgm:if name="Name230" axis="ch ch" ptType="node node" st="3 1" cnt="1 0" func="cnt" op="equ" val="1">
                            <dgm:alg type="cycle">
                              <dgm:param type="ctrShpMap" val="fNode"/>
                              <dgm:param type="stAng" val="240"/>
                              <dgm:param type="horzAlign" val="l"/>
                              <dgm:param type="vertAlign" val="b"/>
                            </dgm:alg>
                          </dgm:if>
                          <dgm:if name="Name231" axis="ch ch" ptType="node node" st="3 1" cnt="1 0" func="cnt" op="equ" val="2">
                            <dgm:alg type="cycle">
                              <dgm:param type="ctrShpMap" val="fNode"/>
                              <dgm:param type="stAng" val="195"/>
                              <dgm:param type="spanAng" val="90"/>
                              <dgm:param type="horzAlign" val="l"/>
                              <dgm:param type="vertAlign" val="b"/>
                            </dgm:alg>
                          </dgm:if>
                          <dgm:else name="Name232">
                            <dgm:alg type="cycle">
                              <dgm:param type="ctrShpMap" val="fNode"/>
                              <dgm:param type="stAng" val="150"/>
                              <dgm:param type="spanAng" val="180"/>
                            </dgm:alg>
                          </dgm:else>
                        </dgm:choose>
                      </dgm:if>
                      <dgm:if name="Name233" axis="ch" ptType="node" func="cnt" op="equ" val="4">
                        <dgm:choose name="Name234">
                          <dgm:if name="Name235" axis="ch ch" ptType="node node" st="3 1" cnt="1 0" func="cnt" op="equ" val="1">
                            <dgm:alg type="cycle">
                              <dgm:param type="ctrShpMap" val="fNode"/>
                              <dgm:param type="stAng" val="180"/>
                            </dgm:alg>
                          </dgm:if>
                          <dgm:if name="Name236" axis="ch ch" ptType="node node" st="3 1" cnt="1 0" func="cnt" op="equ" val="2">
                            <dgm:alg type="cycle">
                              <dgm:param type="ctrShpMap" val="fNode"/>
                              <dgm:param type="stAng" val="135"/>
                              <dgm:param type="spanAng" val="90"/>
                            </dgm:alg>
                          </dgm:if>
                          <dgm:else name="Name237">
                            <dgm:alg type="cycle">
                              <dgm:param type="ctrShpMap" val="fNode"/>
                              <dgm:param type="stAng" val="112.5"/>
                              <dgm:param type="spanAng" val="135"/>
                            </dgm:alg>
                          </dgm:else>
                        </dgm:choose>
                      </dgm:if>
                      <dgm:if name="Name238" axis="ch" ptType="node" func="cnt" op="equ" val="5">
                        <dgm:choose name="Name239">
                          <dgm:if name="Name240" axis="ch ch" ptType="node node" st="3 1" cnt="1 0" func="cnt" op="equ" val="1">
                            <dgm:alg type="cycle">
                              <dgm:param type="ctrShpMap" val="fNode"/>
                              <dgm:param type="stAng" val="144"/>
                            </dgm:alg>
                          </dgm:if>
                          <dgm:if name="Name241" axis="ch ch" ptType="node node" st="3 1" cnt="1 0" func="cnt" op="equ" val="2">
                            <dgm:alg type="cycle">
                              <dgm:param type="ctrShpMap" val="fNode"/>
                              <dgm:param type="stAng" val="99"/>
                              <dgm:param type="spanAng" val="90"/>
                            </dgm:alg>
                          </dgm:if>
                          <dgm:else name="Name242">
                            <dgm:alg type="cycle">
                              <dgm:param type="ctrShpMap" val="fNode"/>
                              <dgm:param type="stAng" val="0"/>
                              <dgm:param type="spanAng" val="360"/>
                            </dgm:alg>
                          </dgm:else>
                        </dgm:choose>
                      </dgm:if>
                      <dgm:if name="Name243" axis="ch" ptType="node" func="cnt" op="equ" val="6">
                        <dgm:choose name="Name244">
                          <dgm:if name="Name245" axis="ch ch" ptType="node node" st="3 1" cnt="1 0" func="cnt" op="equ" val="1">
                            <dgm:alg type="cycle">
                              <dgm:param type="ctrShpMap" val="fNode"/>
                              <dgm:param type="stAng" val="120"/>
                            </dgm:alg>
                          </dgm:if>
                          <dgm:if name="Name246" axis="ch ch" ptType="node node" st="3 1" cnt="1 0" func="cnt" op="equ" val="2">
                            <dgm:alg type="cycle">
                              <dgm:param type="ctrShpMap" val="fNode"/>
                              <dgm:param type="stAng" val="75"/>
                              <dgm:param type="spanAng" val="90"/>
                            </dgm:alg>
                          </dgm:if>
                          <dgm:else name="Name247">
                            <dgm:alg type="cycle">
                              <dgm:param type="ctrShpMap" val="fNode"/>
                              <dgm:param type="stAng" val="0"/>
                              <dgm:param type="spanAng" val="360"/>
                            </dgm:alg>
                          </dgm:else>
                        </dgm:choose>
                      </dgm:if>
                      <dgm:if name="Name248" axis="ch" ptType="node" func="cnt" op="gte" val="7">
                        <dgm:choose name="Name249">
                          <dgm:if name="Name250" axis="ch ch" ptType="node node" st="3 1" cnt="1 0" func="cnt" op="equ" val="1">
                            <dgm:alg type="cycle">
                              <dgm:param type="ctrShpMap" val="fNode"/>
                              <dgm:param type="stAng" val="102"/>
                            </dgm:alg>
                          </dgm:if>
                          <dgm:if name="Name251" axis="ch ch" ptType="node node" st="3 1" cnt="1 0" func="cnt" op="equ" val="2">
                            <dgm:alg type="cycle">
                              <dgm:param type="ctrShpMap" val="fNode"/>
                              <dgm:param type="stAng" val="57"/>
                              <dgm:param type="spanAng" val="90"/>
                            </dgm:alg>
                          </dgm:if>
                          <dgm:else name="Name252">
                            <dgm:alg type="cycle">
                              <dgm:param type="ctrShpMap" val="fNode"/>
                              <dgm:param type="stAng" val="0"/>
                              <dgm:param type="spanAng" val="360"/>
                            </dgm:alg>
                          </dgm:else>
                        </dgm:choose>
                      </dgm:if>
                      <dgm:else name="Name253"/>
                    </dgm:choose>
                  </dgm:if>
                  <dgm:else name="Name254">
                    <dgm:choose name="Name255">
                      <dgm:if name="Name256" axis="ch" ptType="node" func="cnt" op="equ" val="3">
                        <dgm:choose name="Name257">
                          <dgm:if name="Name258" axis="ch ch" ptType="node node" st="3 1" cnt="1 0" func="cnt" op="equ" val="1">
                            <dgm:alg type="cycle">
                              <dgm:param type="ctrShpMap" val="fNode"/>
                              <dgm:param type="stAng" val="120"/>
                              <dgm:param type="horzAlign" val="r"/>
                              <dgm:param type="vertAlign" val="b"/>
                            </dgm:alg>
                          </dgm:if>
                          <dgm:if name="Name259" axis="ch ch" ptType="node node" st="3 1" cnt="1 0" func="cnt" op="equ" val="2">
                            <dgm:alg type="cycle">
                              <dgm:param type="ctrShpMap" val="fNode"/>
                              <dgm:param type="stAng" val="165"/>
                              <dgm:param type="spanAng" val="-90"/>
                              <dgm:param type="horzAlign" val="r"/>
                              <dgm:param type="vertAlign" val="b"/>
                            </dgm:alg>
                          </dgm:if>
                          <dgm:else name="Name260">
                            <dgm:alg type="cycle">
                              <dgm:param type="ctrShpMap" val="fNode"/>
                              <dgm:param type="stAng" val="210"/>
                              <dgm:param type="spanAng" val="-180"/>
                            </dgm:alg>
                          </dgm:else>
                        </dgm:choose>
                      </dgm:if>
                      <dgm:if name="Name261" axis="ch" ptType="node" func="cnt" op="equ" val="4">
                        <dgm:choose name="Name262">
                          <dgm:if name="Name263" axis="ch ch" ptType="node node" st="3 1" cnt="1 0" func="cnt" op="equ" val="1">
                            <dgm:alg type="cycle">
                              <dgm:param type="ctrShpMap" val="fNode"/>
                              <dgm:param type="stAng" val="180"/>
                            </dgm:alg>
                          </dgm:if>
                          <dgm:if name="Name264" axis="ch ch" ptType="node node" st="3 1" cnt="1 0" func="cnt" op="equ" val="2">
                            <dgm:alg type="cycle">
                              <dgm:param type="ctrShpMap" val="fNode"/>
                              <dgm:param type="stAng" val="225"/>
                              <dgm:param type="spanAng" val="-90"/>
                            </dgm:alg>
                          </dgm:if>
                          <dgm:else name="Name265">
                            <dgm:alg type="cycle">
                              <dgm:param type="ctrShpMap" val="fNode"/>
                              <dgm:param type="stAng" val="247.5"/>
                              <dgm:param type="spanAng" val="-135"/>
                            </dgm:alg>
                          </dgm:else>
                        </dgm:choose>
                      </dgm:if>
                      <dgm:if name="Name266" axis="ch" ptType="node" func="cnt" op="equ" val="5">
                        <dgm:choose name="Name267">
                          <dgm:if name="Name268" axis="ch ch" ptType="node node" st="3 1" cnt="1 0" func="cnt" op="equ" val="1">
                            <dgm:alg type="cycle">
                              <dgm:param type="ctrShpMap" val="fNode"/>
                              <dgm:param type="stAng" val="216"/>
                            </dgm:alg>
                          </dgm:if>
                          <dgm:if name="Name269" axis="ch ch" ptType="node node" st="3 1" cnt="1 0" func="cnt" op="equ" val="2">
                            <dgm:alg type="cycle">
                              <dgm:param type="ctrShpMap" val="fNode"/>
                              <dgm:param type="stAng" val="261"/>
                              <dgm:param type="spanAng" val="-90"/>
                            </dgm:alg>
                          </dgm:if>
                          <dgm:else name="Name270">
                            <dgm:alg type="cycle">
                              <dgm:param type="ctrShpMap" val="fNode"/>
                              <dgm:param type="stAng" val="0"/>
                              <dgm:param type="spanAng" val="-360"/>
                            </dgm:alg>
                          </dgm:else>
                        </dgm:choose>
                      </dgm:if>
                      <dgm:if name="Name271" axis="ch" ptType="node" func="cnt" op="equ" val="6">
                        <dgm:choose name="Name272">
                          <dgm:if name="Name273" axis="ch ch" ptType="node node" st="3 1" cnt="1 0" func="cnt" op="equ" val="1">
                            <dgm:alg type="cycle">
                              <dgm:param type="ctrShpMap" val="fNode"/>
                              <dgm:param type="stAng" val="240"/>
                            </dgm:alg>
                          </dgm:if>
                          <dgm:if name="Name274" axis="ch ch" ptType="node node" st="3 1" cnt="1 0" func="cnt" op="equ" val="2">
                            <dgm:alg type="cycle">
                              <dgm:param type="ctrShpMap" val="fNode"/>
                              <dgm:param type="stAng" val="285"/>
                              <dgm:param type="spanAng" val="-90"/>
                            </dgm:alg>
                          </dgm:if>
                          <dgm:else name="Name275">
                            <dgm:alg type="cycle">
                              <dgm:param type="ctrShpMap" val="fNode"/>
                              <dgm:param type="stAng" val="0"/>
                              <dgm:param type="spanAng" val="-360"/>
                            </dgm:alg>
                          </dgm:else>
                        </dgm:choose>
                      </dgm:if>
                      <dgm:if name="Name276" axis="ch" ptType="node" func="cnt" op="gte" val="7">
                        <dgm:choose name="Name277">
                          <dgm:if name="Name278" axis="ch ch" ptType="node node" st="3 1" cnt="1 0" func="cnt" op="equ" val="1">
                            <dgm:alg type="cycle">
                              <dgm:param type="ctrShpMap" val="fNode"/>
                              <dgm:param type="stAng" val="257"/>
                            </dgm:alg>
                          </dgm:if>
                          <dgm:if name="Name279" axis="ch ch" ptType="node node" st="3 1" cnt="1 0" func="cnt" op="equ" val="2">
                            <dgm:alg type="cycle">
                              <dgm:param type="ctrShpMap" val="fNode"/>
                              <dgm:param type="stAng" val="302"/>
                              <dgm:param type="spanAng" val="-90"/>
                            </dgm:alg>
                          </dgm:if>
                          <dgm:else name="Name280">
                            <dgm:alg type="cycle">
                              <dgm:param type="ctrShpMap" val="fNode"/>
                              <dgm:param type="stAng" val="0"/>
                              <dgm:param type="spanAng" val="-360"/>
                            </dgm:alg>
                          </dgm:else>
                        </dgm:choose>
                      </dgm:if>
                      <dgm:else name="Name281"/>
                    </dgm:choose>
                  </dgm:else>
                </dgm:choose>
                <dgm:shape xmlns:r="http://schemas.openxmlformats.org/officeDocument/2006/relationships" r:blip="">
                  <dgm:adjLst/>
                </dgm:shape>
                <dgm:presOf/>
                <dgm:constrLst>
                  <dgm:constr type="sp" refType="w" fact="0.1"/>
                  <dgm:constr type="sibSp" refType="w" fact="0.1"/>
                </dgm:constrLst>
                <dgm:forEach name="Name282" axis="ch" ptType="node" st="3" cnt="1">
                  <dgm:layoutNode name="childCenter3"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83" axis="ch">
                    <dgm:forEach name="Name284" axis="self" ptType="parTrans">
                      <dgm:layoutNode name="Name285">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86" axis="self" ptType="node">
                      <dgm:layoutNode name="text3"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87" axis="ch" ptType="parTrans" st="3" cnt="1">
                <dgm:layoutNode name="Name288">
                  <dgm:alg type="conn">
                    <dgm:param type="dim" val="1D"/>
                    <dgm:param type="begPts" val="auto"/>
                    <dgm:param type="endPts" val="auto"/>
                    <dgm:param type="endSty" val="noArr"/>
                    <dgm:param type="srcNode" val="textCenter"/>
                    <dgm:param type="dstNode" val="childCenter3"/>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89"/>
          </dgm:choose>
          <dgm:choose name="Name290">
            <dgm:if name="Name291" axis="ch" ptType="node" func="cnt" op="gte" val="4">
              <dgm:layoutNode name="cycle_4">
                <dgm:choose name="Name292">
                  <dgm:if name="Name293" func="var" arg="dir" op="equ" val="norm">
                    <dgm:choose name="Name294">
                      <dgm:if name="Name295" axis="ch" ptType="node" func="cnt" op="equ" val="4">
                        <dgm:choose name="Name296">
                          <dgm:if name="Name297" axis="ch ch" ptType="node node" st="4 1" cnt="1 0" func="cnt" op="equ" val="1">
                            <dgm:alg type="cycle">
                              <dgm:param type="ctrShpMap" val="fNode"/>
                              <dgm:param type="stAng" val="270"/>
                            </dgm:alg>
                          </dgm:if>
                          <dgm:if name="Name298" axis="ch ch" ptType="node node" st="4 1" cnt="1 0" func="cnt" op="equ" val="2">
                            <dgm:alg type="cycle">
                              <dgm:param type="ctrShpMap" val="fNode"/>
                              <dgm:param type="stAng" val="225"/>
                              <dgm:param type="spanAng" val="90"/>
                            </dgm:alg>
                          </dgm:if>
                          <dgm:else name="Name299">
                            <dgm:alg type="cycle">
                              <dgm:param type="ctrShpMap" val="fNode"/>
                              <dgm:param type="stAng" val="202.5"/>
                              <dgm:param type="spanAng" val="135"/>
                            </dgm:alg>
                          </dgm:else>
                        </dgm:choose>
                      </dgm:if>
                      <dgm:if name="Name300" axis="ch" ptType="node" func="cnt" op="equ" val="5">
                        <dgm:choose name="Name301">
                          <dgm:if name="Name302" axis="ch ch" ptType="node node" st="4 1" cnt="1 0" func="cnt" op="equ" val="1">
                            <dgm:alg type="cycle">
                              <dgm:param type="ctrShpMap" val="fNode"/>
                              <dgm:param type="stAng" val="216"/>
                            </dgm:alg>
                          </dgm:if>
                          <dgm:if name="Name303" axis="ch ch" ptType="node node" st="4 1" cnt="1 0" func="cnt" op="equ" val="2">
                            <dgm:alg type="cycle">
                              <dgm:param type="ctrShpMap" val="fNode"/>
                              <dgm:param type="stAng" val="171"/>
                              <dgm:param type="spanAng" val="90"/>
                            </dgm:alg>
                          </dgm:if>
                          <dgm:else name="Name304">
                            <dgm:alg type="cycle">
                              <dgm:param type="ctrShpMap" val="fNode"/>
                              <dgm:param type="stAng" val="0"/>
                              <dgm:param type="spanAng" val="360"/>
                            </dgm:alg>
                          </dgm:else>
                        </dgm:choose>
                      </dgm:if>
                      <dgm:if name="Name305" axis="ch" ptType="node" func="cnt" op="equ" val="6">
                        <dgm:choose name="Name306">
                          <dgm:if name="Name307" axis="ch ch" ptType="node node" st="4 1" cnt="1 0" func="cnt" op="equ" val="1">
                            <dgm:alg type="cycle">
                              <dgm:param type="ctrShpMap" val="fNode"/>
                              <dgm:param type="stAng" val="180"/>
                            </dgm:alg>
                          </dgm:if>
                          <dgm:if name="Name308" axis="ch ch" ptType="node node" st="4 1" cnt="1 0" func="cnt" op="equ" val="2">
                            <dgm:alg type="cycle">
                              <dgm:param type="ctrShpMap" val="fNode"/>
                              <dgm:param type="stAng" val="135"/>
                              <dgm:param type="spanAng" val="90"/>
                            </dgm:alg>
                          </dgm:if>
                          <dgm:else name="Name309">
                            <dgm:alg type="cycle">
                              <dgm:param type="ctrShpMap" val="fNode"/>
                              <dgm:param type="stAng" val="0"/>
                              <dgm:param type="spanAng" val="360"/>
                            </dgm:alg>
                          </dgm:else>
                        </dgm:choose>
                      </dgm:if>
                      <dgm:if name="Name310" axis="ch" ptType="node" func="cnt" op="gte" val="7">
                        <dgm:choose name="Name311">
                          <dgm:if name="Name312" axis="ch ch" ptType="node node" st="4 1" cnt="1 0" func="cnt" op="equ" val="1">
                            <dgm:alg type="cycle">
                              <dgm:param type="ctrShpMap" val="fNode"/>
                              <dgm:param type="stAng" val="154"/>
                            </dgm:alg>
                          </dgm:if>
                          <dgm:if name="Name313" axis="ch ch" ptType="node node" st="4 1" cnt="1 0" func="cnt" op="equ" val="2">
                            <dgm:alg type="cycle">
                              <dgm:param type="ctrShpMap" val="fNode"/>
                              <dgm:param type="stAng" val="109"/>
                              <dgm:param type="spanAng" val="90"/>
                            </dgm:alg>
                          </dgm:if>
                          <dgm:else name="Name314">
                            <dgm:alg type="cycle">
                              <dgm:param type="ctrShpMap" val="fNode"/>
                              <dgm:param type="stAng" val="0"/>
                              <dgm:param type="spanAng" val="360"/>
                            </dgm:alg>
                          </dgm:else>
                        </dgm:choose>
                      </dgm:if>
                      <dgm:else name="Name315"/>
                    </dgm:choose>
                  </dgm:if>
                  <dgm:else name="Name316">
                    <dgm:choose name="Name317">
                      <dgm:if name="Name318" axis="ch" ptType="node" func="cnt" op="equ" val="4">
                        <dgm:choose name="Name319">
                          <dgm:if name="Name320" axis="ch ch" ptType="node node" st="4 1" cnt="1 0" func="cnt" op="equ" val="1">
                            <dgm:alg type="cycle">
                              <dgm:param type="ctrShpMap" val="fNode"/>
                              <dgm:param type="stAng" val="90"/>
                            </dgm:alg>
                          </dgm:if>
                          <dgm:if name="Name321" axis="ch ch" ptType="node node" st="4 1" cnt="1 0" func="cnt" op="equ" val="2">
                            <dgm:alg type="cycle">
                              <dgm:param type="ctrShpMap" val="fNode"/>
                              <dgm:param type="stAng" val="135"/>
                              <dgm:param type="spanAng" val="-90"/>
                            </dgm:alg>
                          </dgm:if>
                          <dgm:else name="Name322">
                            <dgm:alg type="cycle">
                              <dgm:param type="ctrShpMap" val="fNode"/>
                              <dgm:param type="stAng" val="157.5"/>
                              <dgm:param type="spanAng" val="-135"/>
                            </dgm:alg>
                          </dgm:else>
                        </dgm:choose>
                      </dgm:if>
                      <dgm:if name="Name323" axis="ch" ptType="node" func="cnt" op="equ" val="5">
                        <dgm:choose name="Name324">
                          <dgm:if name="Name325" axis="ch ch" ptType="node node" st="4 1" cnt="1 0" func="cnt" op="equ" val="1">
                            <dgm:alg type="cycle">
                              <dgm:param type="ctrShpMap" val="fNode"/>
                              <dgm:param type="stAng" val="144"/>
                            </dgm:alg>
                          </dgm:if>
                          <dgm:if name="Name326" axis="ch ch" ptType="node node" st="4 1" cnt="1 0" func="cnt" op="equ" val="2">
                            <dgm:alg type="cycle">
                              <dgm:param type="ctrShpMap" val="fNode"/>
                              <dgm:param type="stAng" val="189"/>
                              <dgm:param type="spanAng" val="-90"/>
                            </dgm:alg>
                          </dgm:if>
                          <dgm:else name="Name327">
                            <dgm:alg type="cycle">
                              <dgm:param type="ctrShpMap" val="fNode"/>
                              <dgm:param type="stAng" val="0"/>
                              <dgm:param type="spanAng" val="-360"/>
                            </dgm:alg>
                          </dgm:else>
                        </dgm:choose>
                      </dgm:if>
                      <dgm:if name="Name328" axis="ch" ptType="node" func="cnt" op="equ" val="6">
                        <dgm:choose name="Name329">
                          <dgm:if name="Name330" axis="ch ch" ptType="node node" st="4 1" cnt="1 0" func="cnt" op="equ" val="1">
                            <dgm:alg type="cycle">
                              <dgm:param type="ctrShpMap" val="fNode"/>
                              <dgm:param type="stAng" val="180"/>
                            </dgm:alg>
                          </dgm:if>
                          <dgm:if name="Name331" axis="ch ch" ptType="node node" st="4 1" cnt="1 0" func="cnt" op="equ" val="2">
                            <dgm:alg type="cycle">
                              <dgm:param type="ctrShpMap" val="fNode"/>
                              <dgm:param type="stAng" val="225"/>
                              <dgm:param type="spanAng" val="-90"/>
                            </dgm:alg>
                          </dgm:if>
                          <dgm:else name="Name332">
                            <dgm:alg type="cycle">
                              <dgm:param type="ctrShpMap" val="fNode"/>
                              <dgm:param type="stAng" val="0"/>
                              <dgm:param type="spanAng" val="-360"/>
                            </dgm:alg>
                          </dgm:else>
                        </dgm:choose>
                      </dgm:if>
                      <dgm:if name="Name333" axis="ch" ptType="node" func="cnt" op="gte" val="7">
                        <dgm:choose name="Name334">
                          <dgm:if name="Name335" axis="ch ch" ptType="node node" st="4 1" cnt="1 0" func="cnt" op="equ" val="1">
                            <dgm:alg type="cycle">
                              <dgm:param type="ctrShpMap" val="fNode"/>
                              <dgm:param type="stAng" val="205"/>
                            </dgm:alg>
                          </dgm:if>
                          <dgm:if name="Name336" axis="ch ch" ptType="node node" st="4 1" cnt="1 0" func="cnt" op="equ" val="2">
                            <dgm:alg type="cycle">
                              <dgm:param type="ctrShpMap" val="fNode"/>
                              <dgm:param type="stAng" val="250"/>
                              <dgm:param type="spanAng" val="-90"/>
                            </dgm:alg>
                          </dgm:if>
                          <dgm:else name="Name337">
                            <dgm:alg type="cycle">
                              <dgm:param type="ctrShpMap" val="fNode"/>
                              <dgm:param type="stAng" val="0"/>
                              <dgm:param type="spanAng" val="-360"/>
                            </dgm:alg>
                          </dgm:else>
                        </dgm:choose>
                      </dgm:if>
                      <dgm:else name="Name338"/>
                    </dgm:choose>
                  </dgm:else>
                </dgm:choose>
                <dgm:shape xmlns:r="http://schemas.openxmlformats.org/officeDocument/2006/relationships" r:blip="">
                  <dgm:adjLst/>
                </dgm:shape>
                <dgm:presOf/>
                <dgm:constrLst>
                  <dgm:constr type="sp" refType="w" fact="0.1"/>
                  <dgm:constr type="sibSp" refType="w" fact="0.1"/>
                </dgm:constrLst>
                <dgm:forEach name="Name339" axis="ch" ptType="node" st="4" cnt="1">
                  <dgm:layoutNode name="childCenter4"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40" axis="ch">
                    <dgm:forEach name="Name341" axis="self" ptType="parTrans">
                      <dgm:layoutNode name="Name342">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43" axis="self" ptType="node">
                      <dgm:layoutNode name="text4"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44" axis="ch" ptType="parTrans" st="4" cnt="1">
                <dgm:layoutNode name="Name345">
                  <dgm:alg type="conn">
                    <dgm:param type="dim" val="1D"/>
                    <dgm:param type="begPts" val="auto"/>
                    <dgm:param type="endPts" val="auto"/>
                    <dgm:param type="endSty" val="noArr"/>
                    <dgm:param type="srcNode" val="textCenter"/>
                    <dgm:param type="dstNode" val="childCenter4"/>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46"/>
          </dgm:choose>
          <dgm:choose name="Name347">
            <dgm:if name="Name348" axis="ch" ptType="node" func="cnt" op="gte" val="5">
              <dgm:layoutNode name="cycle_5">
                <dgm:choose name="Name349">
                  <dgm:if name="Name350" func="var" arg="dir" op="equ" val="norm">
                    <dgm:choose name="Name351">
                      <dgm:if name="Name352" axis="ch" ptType="node" func="cnt" op="equ" val="5">
                        <dgm:choose name="Name353">
                          <dgm:if name="Name354" axis="ch ch" ptType="node node" st="5 1" cnt="1 0" func="cnt" op="equ" val="1">
                            <dgm:alg type="cycle">
                              <dgm:param type="ctrShpMap" val="fNode"/>
                              <dgm:param type="stAng" val="288"/>
                            </dgm:alg>
                          </dgm:if>
                          <dgm:if name="Name355" axis="ch ch" ptType="node node" st="5 1" cnt="1 0" func="cnt" op="equ" val="2">
                            <dgm:alg type="cycle">
                              <dgm:param type="ctrShpMap" val="fNode"/>
                              <dgm:param type="stAng" val="243"/>
                              <dgm:param type="spanAng" val="90"/>
                            </dgm:alg>
                          </dgm:if>
                          <dgm:else name="Name356">
                            <dgm:alg type="cycle">
                              <dgm:param type="ctrShpMap" val="fNode"/>
                              <dgm:param type="stAng" val="0"/>
                              <dgm:param type="spanAng" val="360"/>
                            </dgm:alg>
                          </dgm:else>
                        </dgm:choose>
                      </dgm:if>
                      <dgm:if name="Name357" axis="ch" ptType="node" func="cnt" op="equ" val="6">
                        <dgm:choose name="Name358">
                          <dgm:if name="Name359" axis="ch ch" ptType="node node" st="5 1" cnt="1 0" func="cnt" op="equ" val="1">
                            <dgm:alg type="cycle">
                              <dgm:param type="ctrShpMap" val="fNode"/>
                              <dgm:param type="stAng" val="240"/>
                            </dgm:alg>
                          </dgm:if>
                          <dgm:if name="Name360" axis="ch ch" ptType="node node" st="5 1" cnt="1 0" func="cnt" op="equ" val="2">
                            <dgm:alg type="cycle">
                              <dgm:param type="ctrShpMap" val="fNode"/>
                              <dgm:param type="stAng" val="195"/>
                              <dgm:param type="spanAng" val="90"/>
                            </dgm:alg>
                          </dgm:if>
                          <dgm:else name="Name361">
                            <dgm:alg type="cycle">
                              <dgm:param type="ctrShpMap" val="fNode"/>
                              <dgm:param type="stAng" val="0"/>
                              <dgm:param type="spanAng" val="360"/>
                            </dgm:alg>
                          </dgm:else>
                        </dgm:choose>
                      </dgm:if>
                      <dgm:if name="Name362" axis="ch" ptType="node" func="cnt" op="gte" val="7">
                        <dgm:choose name="Name363">
                          <dgm:if name="Name364" axis="ch ch" ptType="node node" st="5 1" cnt="1 0" func="cnt" op="equ" val="1">
                            <dgm:alg type="cycle">
                              <dgm:param type="ctrShpMap" val="fNode"/>
                              <dgm:param type="stAng" val="205"/>
                            </dgm:alg>
                          </dgm:if>
                          <dgm:if name="Name365" axis="ch ch" ptType="node node" st="5 1" cnt="1 0" func="cnt" op="equ" val="2">
                            <dgm:alg type="cycle">
                              <dgm:param type="ctrShpMap" val="fNode"/>
                              <dgm:param type="stAng" val="160"/>
                              <dgm:param type="spanAng" val="90"/>
                            </dgm:alg>
                          </dgm:if>
                          <dgm:else name="Name366">
                            <dgm:alg type="cycle">
                              <dgm:param type="ctrShpMap" val="fNode"/>
                              <dgm:param type="stAng" val="0"/>
                              <dgm:param type="spanAng" val="360"/>
                            </dgm:alg>
                          </dgm:else>
                        </dgm:choose>
                      </dgm:if>
                      <dgm:else name="Name367"/>
                    </dgm:choose>
                  </dgm:if>
                  <dgm:else name="Name368">
                    <dgm:choose name="Name369">
                      <dgm:if name="Name370" axis="ch" ptType="node" func="cnt" op="equ" val="5">
                        <dgm:choose name="Name371">
                          <dgm:if name="Name372" axis="ch ch" ptType="node node" st="5 1" cnt="1 0" func="cnt" op="equ" val="1">
                            <dgm:alg type="cycle">
                              <dgm:param type="ctrShpMap" val="fNode"/>
                              <dgm:param type="stAng" val="72"/>
                            </dgm:alg>
                          </dgm:if>
                          <dgm:if name="Name373" axis="ch ch" ptType="node node" st="5 1" cnt="1 0" func="cnt" op="equ" val="2">
                            <dgm:alg type="cycle">
                              <dgm:param type="ctrShpMap" val="fNode"/>
                              <dgm:param type="stAng" val="117"/>
                              <dgm:param type="spanAng" val="-90"/>
                            </dgm:alg>
                          </dgm:if>
                          <dgm:else name="Name374">
                            <dgm:alg type="cycle">
                              <dgm:param type="ctrShpMap" val="fNode"/>
                              <dgm:param type="stAng" val="0"/>
                              <dgm:param type="spanAng" val="-360"/>
                            </dgm:alg>
                          </dgm:else>
                        </dgm:choose>
                      </dgm:if>
                      <dgm:if name="Name375" axis="ch" ptType="node" func="cnt" op="equ" val="6">
                        <dgm:choose name="Name376">
                          <dgm:if name="Name377" axis="ch ch" ptType="node node" st="5 1" cnt="1 0" func="cnt" op="equ" val="1">
                            <dgm:alg type="cycle">
                              <dgm:param type="ctrShpMap" val="fNode"/>
                              <dgm:param type="stAng" val="120"/>
                            </dgm:alg>
                          </dgm:if>
                          <dgm:if name="Name378" axis="ch ch" ptType="node node" st="5 1" cnt="1 0" func="cnt" op="equ" val="2">
                            <dgm:alg type="cycle">
                              <dgm:param type="ctrShpMap" val="fNode"/>
                              <dgm:param type="stAng" val="165"/>
                              <dgm:param type="spanAng" val="-90"/>
                            </dgm:alg>
                          </dgm:if>
                          <dgm:else name="Name379">
                            <dgm:alg type="cycle">
                              <dgm:param type="ctrShpMap" val="fNode"/>
                              <dgm:param type="stAng" val="0"/>
                              <dgm:param type="spanAng" val="-360"/>
                            </dgm:alg>
                          </dgm:else>
                        </dgm:choose>
                      </dgm:if>
                      <dgm:if name="Name380" axis="ch" ptType="node" func="cnt" op="gte" val="7">
                        <dgm:choose name="Name381">
                          <dgm:if name="Name382" axis="ch ch" ptType="node node" st="5 1" cnt="1 0" func="cnt" op="equ" val="1">
                            <dgm:alg type="cycle">
                              <dgm:param type="ctrShpMap" val="fNode"/>
                              <dgm:param type="stAng" val="154"/>
                            </dgm:alg>
                          </dgm:if>
                          <dgm:if name="Name383" axis="ch ch" ptType="node node" st="5 1" cnt="1 0" func="cnt" op="equ" val="2">
                            <dgm:alg type="cycle">
                              <dgm:param type="ctrShpMap" val="fNode"/>
                              <dgm:param type="stAng" val="199"/>
                              <dgm:param type="spanAng" val="-90"/>
                            </dgm:alg>
                          </dgm:if>
                          <dgm:else name="Name384">
                            <dgm:alg type="cycle">
                              <dgm:param type="ctrShpMap" val="fNode"/>
                              <dgm:param type="stAng" val="0"/>
                              <dgm:param type="spanAng" val="-360"/>
                            </dgm:alg>
                          </dgm:else>
                        </dgm:choose>
                      </dgm:if>
                      <dgm:else name="Name385"/>
                    </dgm:choose>
                  </dgm:else>
                </dgm:choose>
                <dgm:shape xmlns:r="http://schemas.openxmlformats.org/officeDocument/2006/relationships" r:blip="">
                  <dgm:adjLst/>
                </dgm:shape>
                <dgm:presOf/>
                <dgm:constrLst>
                  <dgm:constr type="sp" refType="w" fact="0.1"/>
                  <dgm:constr type="sibSp" refType="w" fact="0.1"/>
                </dgm:constrLst>
                <dgm:forEach name="Name386" axis="ch" ptType="node" st="5" cnt="1">
                  <dgm:layoutNode name="childCenter5"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87" axis="ch">
                    <dgm:forEach name="Name388" axis="self" ptType="parTrans">
                      <dgm:layoutNode name="Name38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90" axis="self" ptType="node">
                      <dgm:layoutNode name="text5"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91" axis="ch" ptType="parTrans" st="5" cnt="1">
                <dgm:layoutNode name="Name392">
                  <dgm:alg type="conn">
                    <dgm:param type="dim" val="1D"/>
                    <dgm:param type="begPts" val="auto"/>
                    <dgm:param type="endPts" val="auto"/>
                    <dgm:param type="endSty" val="noArr"/>
                    <dgm:param type="srcNode" val="textCenter"/>
                    <dgm:param type="dstNode" val="childCenter5"/>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93"/>
          </dgm:choose>
          <dgm:choose name="Name394">
            <dgm:if name="Name395" axis="ch" ptType="node" func="cnt" op="gte" val="6">
              <dgm:layoutNode name="cycle_6">
                <dgm:choose name="Name396">
                  <dgm:if name="Name397" func="var" arg="dir" op="equ" val="norm">
                    <dgm:choose name="Name398">
                      <dgm:if name="Name399" axis="ch" ptType="node" func="cnt" op="equ" val="6">
                        <dgm:choose name="Name400">
                          <dgm:if name="Name401" axis="ch ch" ptType="node node" st="6 1" cnt="1 0" func="cnt" op="equ" val="1">
                            <dgm:alg type="cycle">
                              <dgm:param type="ctrShpMap" val="fNode"/>
                              <dgm:param type="stAng" val="300"/>
                            </dgm:alg>
                          </dgm:if>
                          <dgm:if name="Name402" axis="ch ch" ptType="node node" st="6 1" cnt="1 0" func="cnt" op="equ" val="2">
                            <dgm:alg type="cycle">
                              <dgm:param type="ctrShpMap" val="fNode"/>
                              <dgm:param type="stAng" val="255"/>
                              <dgm:param type="spanAng" val="90"/>
                            </dgm:alg>
                          </dgm:if>
                          <dgm:else name="Name403">
                            <dgm:alg type="cycle">
                              <dgm:param type="ctrShpMap" val="fNode"/>
                              <dgm:param type="stAng" val="0"/>
                              <dgm:param type="spanAng" val="360"/>
                            </dgm:alg>
                          </dgm:else>
                        </dgm:choose>
                      </dgm:if>
                      <dgm:if name="Name404" axis="ch" ptType="node" func="cnt" op="gte" val="7">
                        <dgm:choose name="Name405">
                          <dgm:if name="Name406" axis="ch ch" ptType="node node" st="6 1" cnt="1 0" func="cnt" op="equ" val="1">
                            <dgm:alg type="cycle">
                              <dgm:param type="ctrShpMap" val="fNode"/>
                              <dgm:param type="stAng" val="257"/>
                            </dgm:alg>
                          </dgm:if>
                          <dgm:if name="Name407" axis="ch ch" ptType="node node" st="6 1" cnt="1 0" func="cnt" op="equ" val="2">
                            <dgm:alg type="cycle">
                              <dgm:param type="ctrShpMap" val="fNode"/>
                              <dgm:param type="stAng" val="212"/>
                              <dgm:param type="spanAng" val="90"/>
                            </dgm:alg>
                          </dgm:if>
                          <dgm:else name="Name408">
                            <dgm:alg type="cycle">
                              <dgm:param type="ctrShpMap" val="fNode"/>
                              <dgm:param type="stAng" val="0"/>
                              <dgm:param type="spanAng" val="360"/>
                            </dgm:alg>
                          </dgm:else>
                        </dgm:choose>
                      </dgm:if>
                      <dgm:else name="Name409"/>
                    </dgm:choose>
                  </dgm:if>
                  <dgm:else name="Name410">
                    <dgm:choose name="Name411">
                      <dgm:if name="Name412" axis="ch" ptType="node" func="cnt" op="equ" val="6">
                        <dgm:choose name="Name413">
                          <dgm:if name="Name414" axis="ch ch" ptType="node node" st="6 1" cnt="1 0" func="cnt" op="equ" val="1">
                            <dgm:alg type="cycle">
                              <dgm:param type="ctrShpMap" val="fNode"/>
                              <dgm:param type="stAng" val="60"/>
                            </dgm:alg>
                          </dgm:if>
                          <dgm:if name="Name415" axis="ch ch" ptType="node node" st="6 1" cnt="1 0" func="cnt" op="equ" val="2">
                            <dgm:alg type="cycle">
                              <dgm:param type="ctrShpMap" val="fNode"/>
                              <dgm:param type="stAng" val="105"/>
                              <dgm:param type="spanAng" val="-90"/>
                            </dgm:alg>
                          </dgm:if>
                          <dgm:else name="Name416">
                            <dgm:alg type="cycle">
                              <dgm:param type="ctrShpMap" val="fNode"/>
                              <dgm:param type="stAng" val="0"/>
                              <dgm:param type="spanAng" val="-360"/>
                            </dgm:alg>
                          </dgm:else>
                        </dgm:choose>
                      </dgm:if>
                      <dgm:if name="Name417" axis="ch" ptType="node" func="cnt" op="gte" val="7">
                        <dgm:choose name="Name418">
                          <dgm:if name="Name419" axis="ch ch" ptType="node node" st="6 1" cnt="1 0" func="cnt" op="equ" val="1">
                            <dgm:alg type="cycle">
                              <dgm:param type="ctrShpMap" val="fNode"/>
                              <dgm:param type="stAng" val="102"/>
                            </dgm:alg>
                          </dgm:if>
                          <dgm:if name="Name420" axis="ch ch" ptType="node node" st="6 1" cnt="1 0" func="cnt" op="equ" val="2">
                            <dgm:alg type="cycle">
                              <dgm:param type="ctrShpMap" val="fNode"/>
                              <dgm:param type="stAng" val="147"/>
                              <dgm:param type="spanAng" val="-90"/>
                            </dgm:alg>
                          </dgm:if>
                          <dgm:else name="Name421">
                            <dgm:alg type="cycle">
                              <dgm:param type="ctrShpMap" val="fNode"/>
                              <dgm:param type="stAng" val="0"/>
                              <dgm:param type="spanAng" val="-360"/>
                            </dgm:alg>
                          </dgm:else>
                        </dgm:choose>
                      </dgm:if>
                      <dgm:else name="Name422"/>
                    </dgm:choose>
                  </dgm:else>
                </dgm:choose>
                <dgm:shape xmlns:r="http://schemas.openxmlformats.org/officeDocument/2006/relationships" r:blip="">
                  <dgm:adjLst/>
                </dgm:shape>
                <dgm:presOf/>
                <dgm:constrLst>
                  <dgm:constr type="sp" refType="w" fact="0.1"/>
                  <dgm:constr type="sibSp" refType="w" fact="0.1"/>
                </dgm:constrLst>
                <dgm:forEach name="Name423" axis="ch" ptType="node" st="6" cnt="1">
                  <dgm:layoutNode name="childCenter6"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24" axis="ch">
                    <dgm:forEach name="Name425" axis="self" ptType="parTrans">
                      <dgm:layoutNode name="Name42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27" axis="self" ptType="node">
                      <dgm:layoutNode name="text6"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28" axis="ch" ptType="parTrans" st="6" cnt="1">
                <dgm:layoutNode name="Name429">
                  <dgm:alg type="conn">
                    <dgm:param type="dim" val="1D"/>
                    <dgm:param type="begPts" val="auto"/>
                    <dgm:param type="endPts" val="auto"/>
                    <dgm:param type="endSty" val="noArr"/>
                    <dgm:param type="srcNode" val="textCenter"/>
                    <dgm:param type="dstNode" val="childCenter6"/>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30"/>
          </dgm:choose>
          <dgm:choose name="Name431">
            <dgm:if name="Name432" axis="ch" ptType="node" func="cnt" op="gte" val="7">
              <dgm:layoutNode name="cycle_7">
                <dgm:choose name="Name433">
                  <dgm:if name="Name434" func="var" arg="dir" op="equ" val="norm">
                    <dgm:choose name="Name435">
                      <dgm:if name="Name436" axis="ch" ptType="node" func="cnt" op="gte" val="7">
                        <dgm:choose name="Name437">
                          <dgm:if name="Name438" axis="ch ch" ptType="node node" st="7 1" cnt="1 0" func="cnt" op="equ" val="1">
                            <dgm:alg type="cycle">
                              <dgm:param type="ctrShpMap" val="fNode"/>
                              <dgm:param type="stAng" val="308"/>
                            </dgm:alg>
                          </dgm:if>
                          <dgm:if name="Name439" axis="ch ch" ptType="node node" st="7 1" cnt="1 0" func="cnt" op="equ" val="2">
                            <dgm:alg type="cycle">
                              <dgm:param type="ctrShpMap" val="fNode"/>
                              <dgm:param type="stAng" val="263"/>
                              <dgm:param type="spanAng" val="90"/>
                            </dgm:alg>
                          </dgm:if>
                          <dgm:else name="Name440">
                            <dgm:alg type="cycle">
                              <dgm:param type="ctrShpMap" val="fNode"/>
                              <dgm:param type="stAng" val="0"/>
                              <dgm:param type="spanAng" val="360"/>
                            </dgm:alg>
                          </dgm:else>
                        </dgm:choose>
                      </dgm:if>
                      <dgm:else name="Name441"/>
                    </dgm:choose>
                  </dgm:if>
                  <dgm:else name="Name442">
                    <dgm:choose name="Name443">
                      <dgm:if name="Name444" axis="ch" ptType="node" func="cnt" op="gte" val="7">
                        <dgm:choose name="Name445">
                          <dgm:if name="Name446" axis="ch ch" ptType="node node" st="7 1" cnt="1 0" func="cnt" op="equ" val="1">
                            <dgm:alg type="cycle">
                              <dgm:param type="ctrShpMap" val="fNode"/>
                              <dgm:param type="stAng" val="51"/>
                            </dgm:alg>
                          </dgm:if>
                          <dgm:if name="Name447" axis="ch ch" ptType="node node" st="7 1" cnt="1 0" func="cnt" op="equ" val="2">
                            <dgm:alg type="cycle">
                              <dgm:param type="ctrShpMap" val="fNode"/>
                              <dgm:param type="stAng" val="96"/>
                              <dgm:param type="spanAng" val="-90"/>
                            </dgm:alg>
                          </dgm:if>
                          <dgm:else name="Name448">
                            <dgm:alg type="cycle">
                              <dgm:param type="ctrShpMap" val="fNode"/>
                              <dgm:param type="stAng" val="0"/>
                              <dgm:param type="spanAng" val="-360"/>
                            </dgm:alg>
                          </dgm:else>
                        </dgm:choose>
                      </dgm:if>
                      <dgm:else name="Name449"/>
                    </dgm:choose>
                  </dgm:else>
                </dgm:choose>
                <dgm:shape xmlns:r="http://schemas.openxmlformats.org/officeDocument/2006/relationships" r:blip="">
                  <dgm:adjLst/>
                </dgm:shape>
                <dgm:presOf/>
                <dgm:constrLst>
                  <dgm:constr type="sp" refType="w" fact="0.1"/>
                  <dgm:constr type="sibSp" refType="w" fact="0.1"/>
                </dgm:constrLst>
                <dgm:forEach name="Name450" axis="ch" ptType="node" st="7" cnt="1">
                  <dgm:layoutNode name="childCenter7"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51" axis="ch">
                    <dgm:forEach name="Name452" axis="self" ptType="parTrans">
                      <dgm:layoutNode name="Name453">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54" axis="self" ptType="node">
                      <dgm:layoutNode name="text7"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55" axis="ch" ptType="parTrans" st="7" cnt="1">
                <dgm:layoutNode name="Name456">
                  <dgm:alg type="conn">
                    <dgm:param type="dim" val="1D"/>
                    <dgm:param type="begPts" val="auto"/>
                    <dgm:param type="endPts" val="auto"/>
                    <dgm:param type="endSty" val="noArr"/>
                    <dgm:param type="srcNode" val="textCenter"/>
                    <dgm:param type="dstNode" val="childCenter7"/>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5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3924DB3-0C6D-4C89-8513-8519289B01EE}" type="datetimeFigureOut">
              <a:rPr lang="es-ES" smtClean="0"/>
              <a:t>29/01/2016</a:t>
            </a:fld>
            <a:endParaRPr lang="es-ES"/>
          </a:p>
        </p:txBody>
      </p:sp>
      <p:sp>
        <p:nvSpPr>
          <p:cNvPr id="5" name="Footer Placeholder 4"/>
          <p:cNvSpPr>
            <a:spLocks noGrp="1"/>
          </p:cNvSpPr>
          <p:nvPr>
            <p:ph type="ftr" sz="quarter" idx="11"/>
          </p:nvPr>
        </p:nvSpPr>
        <p:spPr>
          <a:xfrm>
            <a:off x="1371600" y="4323845"/>
            <a:ext cx="6400800" cy="365125"/>
          </a:xfrm>
        </p:spPr>
        <p:txBody>
          <a:bodyPr/>
          <a:lstStyle/>
          <a:p>
            <a:endParaRPr lang="es-ES"/>
          </a:p>
        </p:txBody>
      </p:sp>
      <p:sp>
        <p:nvSpPr>
          <p:cNvPr id="6" name="Slide Number Placeholder 5"/>
          <p:cNvSpPr>
            <a:spLocks noGrp="1"/>
          </p:cNvSpPr>
          <p:nvPr>
            <p:ph type="sldNum" sz="quarter" idx="12"/>
          </p:nvPr>
        </p:nvSpPr>
        <p:spPr>
          <a:xfrm>
            <a:off x="8077200" y="1430866"/>
            <a:ext cx="2743200" cy="365125"/>
          </a:xfrm>
        </p:spPr>
        <p:txBody>
          <a:bodyPr/>
          <a:lstStyle/>
          <a:p>
            <a:fld id="{4B326B38-7408-4E7E-A7F1-598E192A02B0}" type="slidenum">
              <a:rPr lang="es-ES" smtClean="0"/>
              <a:t>‹Nº›</a:t>
            </a:fld>
            <a:endParaRPr lang="es-ES"/>
          </a:p>
        </p:txBody>
      </p:sp>
    </p:spTree>
    <p:extLst>
      <p:ext uri="{BB962C8B-B14F-4D97-AF65-F5344CB8AC3E}">
        <p14:creationId xmlns:p14="http://schemas.microsoft.com/office/powerpoint/2010/main" val="4054311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3924DB3-0C6D-4C89-8513-8519289B01EE}" type="datetimeFigureOut">
              <a:rPr lang="es-ES" smtClean="0"/>
              <a:t>29/01/2016</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4B326B38-7408-4E7E-A7F1-598E192A02B0}" type="slidenum">
              <a:rPr lang="es-ES" smtClean="0"/>
              <a:t>‹Nº›</a:t>
            </a:fld>
            <a:endParaRPr lang="es-ES"/>
          </a:p>
        </p:txBody>
      </p:sp>
    </p:spTree>
    <p:extLst>
      <p:ext uri="{BB962C8B-B14F-4D97-AF65-F5344CB8AC3E}">
        <p14:creationId xmlns:p14="http://schemas.microsoft.com/office/powerpoint/2010/main" val="22625534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ítulo y descripción">
    <p:spTree>
      <p:nvGrpSpPr>
        <p:cNvPr id="1" name=""/>
        <p:cNvGrpSpPr/>
        <p:nvPr/>
      </p:nvGrpSpPr>
      <p:grpSpPr>
        <a:xfrm>
          <a:off x="0" y="0"/>
          <a:ext cx="0" cy="0"/>
          <a:chOff x="0" y="0"/>
          <a:chExt cx="0" cy="0"/>
        </a:xfrm>
      </p:grpSpPr>
      <p:pic>
        <p:nvPicPr>
          <p:cNvPr id="9" name="Picture 8"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3924DB3-0C6D-4C89-8513-8519289B01EE}" type="datetimeFigureOut">
              <a:rPr lang="es-ES" smtClean="0"/>
              <a:t>29/01/2016</a:t>
            </a:fld>
            <a:endParaRPr lang="es-ES"/>
          </a:p>
        </p:txBody>
      </p:sp>
      <p:sp>
        <p:nvSpPr>
          <p:cNvPr id="6" name="Footer Placeholder 5"/>
          <p:cNvSpPr>
            <a:spLocks noGrp="1"/>
          </p:cNvSpPr>
          <p:nvPr>
            <p:ph type="ftr" sz="quarter" idx="11"/>
          </p:nvPr>
        </p:nvSpPr>
        <p:spPr>
          <a:xfrm>
            <a:off x="685800" y="379941"/>
            <a:ext cx="6991492" cy="365125"/>
          </a:xfrm>
        </p:spPr>
        <p:txBody>
          <a:bodyPr/>
          <a:lstStyle/>
          <a:p>
            <a:endParaRPr lang="es-ES"/>
          </a:p>
        </p:txBody>
      </p:sp>
      <p:sp>
        <p:nvSpPr>
          <p:cNvPr id="7" name="Slide Number Placeholder 6"/>
          <p:cNvSpPr>
            <a:spLocks noGrp="1"/>
          </p:cNvSpPr>
          <p:nvPr>
            <p:ph type="sldNum" sz="quarter" idx="12"/>
          </p:nvPr>
        </p:nvSpPr>
        <p:spPr>
          <a:xfrm>
            <a:off x="10862452" y="381000"/>
            <a:ext cx="643748" cy="365125"/>
          </a:xfrm>
        </p:spPr>
        <p:txBody>
          <a:bodyPr/>
          <a:lstStyle/>
          <a:p>
            <a:fld id="{4B326B38-7408-4E7E-A7F1-598E192A02B0}" type="slidenum">
              <a:rPr lang="es-ES" smtClean="0"/>
              <a:t>‹Nº›</a:t>
            </a:fld>
            <a:endParaRPr lang="es-ES"/>
          </a:p>
        </p:txBody>
      </p:sp>
    </p:spTree>
    <p:extLst>
      <p:ext uri="{BB962C8B-B14F-4D97-AF65-F5344CB8AC3E}">
        <p14:creationId xmlns:p14="http://schemas.microsoft.com/office/powerpoint/2010/main" val="3961386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Cita con descripción">
    <p:spTree>
      <p:nvGrpSpPr>
        <p:cNvPr id="1" name=""/>
        <p:cNvGrpSpPr/>
        <p:nvPr/>
      </p:nvGrpSpPr>
      <p:grpSpPr>
        <a:xfrm>
          <a:off x="0" y="0"/>
          <a:ext cx="0" cy="0"/>
          <a:chOff x="0" y="0"/>
          <a:chExt cx="0" cy="0"/>
        </a:xfrm>
      </p:grpSpPr>
      <p:pic>
        <p:nvPicPr>
          <p:cNvPr id="11" name="Picture 10"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s-ES" smtClean="0"/>
              <a:t>Haga clic para modificar el estilo de título del patrón</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3924DB3-0C6D-4C89-8513-8519289B01EE}" type="datetimeFigureOut">
              <a:rPr lang="es-ES" smtClean="0"/>
              <a:t>29/01/2016</a:t>
            </a:fld>
            <a:endParaRPr lang="es-ES"/>
          </a:p>
        </p:txBody>
      </p:sp>
      <p:sp>
        <p:nvSpPr>
          <p:cNvPr id="6" name="Footer Placeholder 5"/>
          <p:cNvSpPr>
            <a:spLocks noGrp="1"/>
          </p:cNvSpPr>
          <p:nvPr>
            <p:ph type="ftr" sz="quarter" idx="11"/>
          </p:nvPr>
        </p:nvSpPr>
        <p:spPr>
          <a:xfrm>
            <a:off x="685800" y="379941"/>
            <a:ext cx="6991492" cy="365125"/>
          </a:xfrm>
        </p:spPr>
        <p:txBody>
          <a:bodyPr/>
          <a:lstStyle/>
          <a:p>
            <a:endParaRPr lang="es-ES"/>
          </a:p>
        </p:txBody>
      </p:sp>
      <p:sp>
        <p:nvSpPr>
          <p:cNvPr id="7" name="Slide Number Placeholder 6"/>
          <p:cNvSpPr>
            <a:spLocks noGrp="1"/>
          </p:cNvSpPr>
          <p:nvPr>
            <p:ph type="sldNum" sz="quarter" idx="12"/>
          </p:nvPr>
        </p:nvSpPr>
        <p:spPr>
          <a:xfrm>
            <a:off x="10862452" y="381000"/>
            <a:ext cx="643748" cy="365125"/>
          </a:xfrm>
        </p:spPr>
        <p:txBody>
          <a:bodyPr/>
          <a:lstStyle/>
          <a:p>
            <a:fld id="{4B326B38-7408-4E7E-A7F1-598E192A02B0}" type="slidenum">
              <a:rPr lang="es-ES" smtClean="0"/>
              <a:t>‹Nº›</a:t>
            </a:fld>
            <a:endParaRPr lang="es-ES"/>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4536303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Tarjeta de nombre">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3924DB3-0C6D-4C89-8513-8519289B01EE}" type="datetimeFigureOut">
              <a:rPr lang="es-ES" smtClean="0"/>
              <a:t>29/01/2016</a:t>
            </a:fld>
            <a:endParaRPr lang="es-ES"/>
          </a:p>
        </p:txBody>
      </p:sp>
      <p:sp>
        <p:nvSpPr>
          <p:cNvPr id="6" name="Footer Placeholder 5"/>
          <p:cNvSpPr>
            <a:spLocks noGrp="1"/>
          </p:cNvSpPr>
          <p:nvPr>
            <p:ph type="ftr" sz="quarter" idx="11"/>
          </p:nvPr>
        </p:nvSpPr>
        <p:spPr>
          <a:xfrm>
            <a:off x="685800" y="378883"/>
            <a:ext cx="6991492" cy="365125"/>
          </a:xfrm>
        </p:spPr>
        <p:txBody>
          <a:bodyPr/>
          <a:lstStyle/>
          <a:p>
            <a:endParaRPr lang="es-ES"/>
          </a:p>
        </p:txBody>
      </p:sp>
      <p:sp>
        <p:nvSpPr>
          <p:cNvPr id="7" name="Slide Number Placeholder 6"/>
          <p:cNvSpPr>
            <a:spLocks noGrp="1"/>
          </p:cNvSpPr>
          <p:nvPr>
            <p:ph type="sldNum" sz="quarter" idx="12"/>
          </p:nvPr>
        </p:nvSpPr>
        <p:spPr>
          <a:xfrm>
            <a:off x="10862452" y="381000"/>
            <a:ext cx="643748" cy="365125"/>
          </a:xfrm>
        </p:spPr>
        <p:txBody>
          <a:bodyPr/>
          <a:lstStyle/>
          <a:p>
            <a:fld id="{4B326B38-7408-4E7E-A7F1-598E192A02B0}" type="slidenum">
              <a:rPr lang="es-ES" smtClean="0"/>
              <a:t>‹Nº›</a:t>
            </a:fld>
            <a:endParaRPr lang="es-ES"/>
          </a:p>
        </p:txBody>
      </p:sp>
    </p:spTree>
    <p:extLst>
      <p:ext uri="{BB962C8B-B14F-4D97-AF65-F5344CB8AC3E}">
        <p14:creationId xmlns:p14="http://schemas.microsoft.com/office/powerpoint/2010/main" val="38029578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s-ES" smtClean="0"/>
              <a:t>Haga clic para modificar el estilo de título del patrón</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3" name="Date Placeholder 2"/>
          <p:cNvSpPr>
            <a:spLocks noGrp="1"/>
          </p:cNvSpPr>
          <p:nvPr>
            <p:ph type="dt" sz="half" idx="10"/>
          </p:nvPr>
        </p:nvSpPr>
        <p:spPr/>
        <p:txBody>
          <a:bodyPr/>
          <a:lstStyle/>
          <a:p>
            <a:fld id="{43924DB3-0C6D-4C89-8513-8519289B01EE}" type="datetimeFigureOut">
              <a:rPr lang="es-ES" smtClean="0"/>
              <a:t>29/01/2016</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4B326B38-7408-4E7E-A7F1-598E192A02B0}" type="slidenum">
              <a:rPr lang="es-ES" smtClean="0"/>
              <a:t>‹Nº›</a:t>
            </a:fld>
            <a:endParaRPr lang="es-ES"/>
          </a:p>
        </p:txBody>
      </p:sp>
    </p:spTree>
    <p:extLst>
      <p:ext uri="{BB962C8B-B14F-4D97-AF65-F5344CB8AC3E}">
        <p14:creationId xmlns:p14="http://schemas.microsoft.com/office/powerpoint/2010/main" val="31850249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s-ES" smtClean="0"/>
              <a:t>Haga clic para modificar el estilo de título del patrón</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3" name="Date Placeholder 2"/>
          <p:cNvSpPr>
            <a:spLocks noGrp="1"/>
          </p:cNvSpPr>
          <p:nvPr>
            <p:ph type="dt" sz="half" idx="10"/>
          </p:nvPr>
        </p:nvSpPr>
        <p:spPr/>
        <p:txBody>
          <a:bodyPr/>
          <a:lstStyle/>
          <a:p>
            <a:fld id="{43924DB3-0C6D-4C89-8513-8519289B01EE}" type="datetimeFigureOut">
              <a:rPr lang="es-ES" smtClean="0"/>
              <a:t>29/01/2016</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4B326B38-7408-4E7E-A7F1-598E192A02B0}" type="slidenum">
              <a:rPr lang="es-ES" smtClean="0"/>
              <a:t>‹Nº›</a:t>
            </a:fld>
            <a:endParaRPr lang="es-ES"/>
          </a:p>
        </p:txBody>
      </p:sp>
    </p:spTree>
    <p:extLst>
      <p:ext uri="{BB962C8B-B14F-4D97-AF65-F5344CB8AC3E}">
        <p14:creationId xmlns:p14="http://schemas.microsoft.com/office/powerpoint/2010/main" val="34806426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3924DB3-0C6D-4C89-8513-8519289B01EE}" type="datetimeFigureOut">
              <a:rPr lang="es-ES" smtClean="0"/>
              <a:t>29/01/2016</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4B326B38-7408-4E7E-A7F1-598E192A02B0}" type="slidenum">
              <a:rPr lang="es-ES" smtClean="0"/>
              <a:t>‹Nº›</a:t>
            </a:fld>
            <a:endParaRPr lang="es-ES"/>
          </a:p>
        </p:txBody>
      </p:sp>
    </p:spTree>
    <p:extLst>
      <p:ext uri="{BB962C8B-B14F-4D97-AF65-F5344CB8AC3E}">
        <p14:creationId xmlns:p14="http://schemas.microsoft.com/office/powerpoint/2010/main" val="41180812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pic>
        <p:nvPicPr>
          <p:cNvPr id="9" name="Picture 8"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3924DB3-0C6D-4C89-8513-8519289B01EE}" type="datetimeFigureOut">
              <a:rPr lang="es-ES" smtClean="0"/>
              <a:t>29/01/2016</a:t>
            </a:fld>
            <a:endParaRPr lang="es-ES"/>
          </a:p>
        </p:txBody>
      </p:sp>
      <p:sp>
        <p:nvSpPr>
          <p:cNvPr id="5" name="Footer Placeholder 4"/>
          <p:cNvSpPr>
            <a:spLocks noGrp="1"/>
          </p:cNvSpPr>
          <p:nvPr>
            <p:ph type="ftr" sz="quarter" idx="11"/>
          </p:nvPr>
        </p:nvSpPr>
        <p:spPr>
          <a:xfrm>
            <a:off x="685800" y="381000"/>
            <a:ext cx="6991492" cy="365125"/>
          </a:xfrm>
        </p:spPr>
        <p:txBody>
          <a:bodyPr/>
          <a:lstStyle/>
          <a:p>
            <a:endParaRPr lang="es-ES"/>
          </a:p>
        </p:txBody>
      </p:sp>
      <p:sp>
        <p:nvSpPr>
          <p:cNvPr id="6" name="Slide Number Placeholder 5"/>
          <p:cNvSpPr>
            <a:spLocks noGrp="1"/>
          </p:cNvSpPr>
          <p:nvPr>
            <p:ph type="sldNum" sz="quarter" idx="12"/>
          </p:nvPr>
        </p:nvSpPr>
        <p:spPr>
          <a:xfrm>
            <a:off x="10862452" y="381000"/>
            <a:ext cx="643748" cy="365125"/>
          </a:xfrm>
        </p:spPr>
        <p:txBody>
          <a:bodyPr/>
          <a:lstStyle/>
          <a:p>
            <a:fld id="{4B326B38-7408-4E7E-A7F1-598E192A02B0}" type="slidenum">
              <a:rPr lang="es-ES" smtClean="0"/>
              <a:t>‹Nº›</a:t>
            </a:fld>
            <a:endParaRPr lang="es-ES"/>
          </a:p>
        </p:txBody>
      </p:sp>
    </p:spTree>
    <p:extLst>
      <p:ext uri="{BB962C8B-B14F-4D97-AF65-F5344CB8AC3E}">
        <p14:creationId xmlns:p14="http://schemas.microsoft.com/office/powerpoint/2010/main" val="18893891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3924DB3-0C6D-4C89-8513-8519289B01EE}" type="datetimeFigureOut">
              <a:rPr lang="es-ES" smtClean="0"/>
              <a:t>29/01/2016</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4B326B38-7408-4E7E-A7F1-598E192A02B0}" type="slidenum">
              <a:rPr lang="es-ES" smtClean="0"/>
              <a:t>‹Nº›</a:t>
            </a:fld>
            <a:endParaRPr lang="es-ES"/>
          </a:p>
        </p:txBody>
      </p:sp>
    </p:spTree>
    <p:extLst>
      <p:ext uri="{BB962C8B-B14F-4D97-AF65-F5344CB8AC3E}">
        <p14:creationId xmlns:p14="http://schemas.microsoft.com/office/powerpoint/2010/main" val="19046353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3924DB3-0C6D-4C89-8513-8519289B01EE}" type="datetimeFigureOut">
              <a:rPr lang="es-ES" smtClean="0"/>
              <a:t>29/01/2016</a:t>
            </a:fld>
            <a:endParaRPr lang="es-ES"/>
          </a:p>
        </p:txBody>
      </p:sp>
      <p:sp>
        <p:nvSpPr>
          <p:cNvPr id="5" name="Footer Placeholder 4"/>
          <p:cNvSpPr>
            <a:spLocks noGrp="1"/>
          </p:cNvSpPr>
          <p:nvPr>
            <p:ph type="ftr" sz="quarter" idx="11"/>
          </p:nvPr>
        </p:nvSpPr>
        <p:spPr>
          <a:xfrm>
            <a:off x="685800" y="381001"/>
            <a:ext cx="6991492" cy="364065"/>
          </a:xfrm>
        </p:spPr>
        <p:txBody>
          <a:bodyPr/>
          <a:lstStyle/>
          <a:p>
            <a:endParaRPr lang="es-ES"/>
          </a:p>
        </p:txBody>
      </p:sp>
      <p:sp>
        <p:nvSpPr>
          <p:cNvPr id="6" name="Slide Number Placeholder 5"/>
          <p:cNvSpPr>
            <a:spLocks noGrp="1"/>
          </p:cNvSpPr>
          <p:nvPr>
            <p:ph type="sldNum" sz="quarter" idx="12"/>
          </p:nvPr>
        </p:nvSpPr>
        <p:spPr>
          <a:xfrm>
            <a:off x="10862452" y="381000"/>
            <a:ext cx="643748" cy="365125"/>
          </a:xfrm>
        </p:spPr>
        <p:txBody>
          <a:bodyPr/>
          <a:lstStyle/>
          <a:p>
            <a:fld id="{4B326B38-7408-4E7E-A7F1-598E192A02B0}" type="slidenum">
              <a:rPr lang="es-ES" smtClean="0"/>
              <a:t>‹Nº›</a:t>
            </a:fld>
            <a:endParaRPr lang="es-ES"/>
          </a:p>
        </p:txBody>
      </p:sp>
    </p:spTree>
    <p:extLst>
      <p:ext uri="{BB962C8B-B14F-4D97-AF65-F5344CB8AC3E}">
        <p14:creationId xmlns:p14="http://schemas.microsoft.com/office/powerpoint/2010/main" val="37839388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43924DB3-0C6D-4C89-8513-8519289B01EE}" type="datetimeFigureOut">
              <a:rPr lang="es-ES" smtClean="0"/>
              <a:t>29/01/2016</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4B326B38-7408-4E7E-A7F1-598E192A02B0}" type="slidenum">
              <a:rPr lang="es-ES" smtClean="0"/>
              <a:t>‹Nº›</a:t>
            </a:fld>
            <a:endParaRPr lang="es-ES"/>
          </a:p>
        </p:txBody>
      </p:sp>
    </p:spTree>
    <p:extLst>
      <p:ext uri="{BB962C8B-B14F-4D97-AF65-F5344CB8AC3E}">
        <p14:creationId xmlns:p14="http://schemas.microsoft.com/office/powerpoint/2010/main" val="14712648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685800" y="3132666"/>
            <a:ext cx="5311775" cy="3086019"/>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6172200" y="3132666"/>
            <a:ext cx="5334000" cy="3086019"/>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43924DB3-0C6D-4C89-8513-8519289B01EE}" type="datetimeFigureOut">
              <a:rPr lang="es-ES" smtClean="0"/>
              <a:t>29/01/2016</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4B326B38-7408-4E7E-A7F1-598E192A02B0}" type="slidenum">
              <a:rPr lang="es-ES" smtClean="0"/>
              <a:t>‹Nº›</a:t>
            </a:fld>
            <a:endParaRPr lang="es-ES"/>
          </a:p>
        </p:txBody>
      </p:sp>
    </p:spTree>
    <p:extLst>
      <p:ext uri="{BB962C8B-B14F-4D97-AF65-F5344CB8AC3E}">
        <p14:creationId xmlns:p14="http://schemas.microsoft.com/office/powerpoint/2010/main" val="12100140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43924DB3-0C6D-4C89-8513-8519289B01EE}" type="datetimeFigureOut">
              <a:rPr lang="es-ES" smtClean="0"/>
              <a:t>29/01/2016</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4B326B38-7408-4E7E-A7F1-598E192A02B0}" type="slidenum">
              <a:rPr lang="es-ES" smtClean="0"/>
              <a:t>‹Nº›</a:t>
            </a:fld>
            <a:endParaRPr lang="es-ES"/>
          </a:p>
        </p:txBody>
      </p:sp>
    </p:spTree>
    <p:extLst>
      <p:ext uri="{BB962C8B-B14F-4D97-AF65-F5344CB8AC3E}">
        <p14:creationId xmlns:p14="http://schemas.microsoft.com/office/powerpoint/2010/main" val="7747956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924DB3-0C6D-4C89-8513-8519289B01EE}" type="datetimeFigureOut">
              <a:rPr lang="es-ES" smtClean="0"/>
              <a:t>29/01/2016</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4B326B38-7408-4E7E-A7F1-598E192A02B0}" type="slidenum">
              <a:rPr lang="es-ES" smtClean="0"/>
              <a:t>‹Nº›</a:t>
            </a:fld>
            <a:endParaRPr lang="es-ES"/>
          </a:p>
        </p:txBody>
      </p:sp>
    </p:spTree>
    <p:extLst>
      <p:ext uri="{BB962C8B-B14F-4D97-AF65-F5344CB8AC3E}">
        <p14:creationId xmlns:p14="http://schemas.microsoft.com/office/powerpoint/2010/main" val="38247052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3924DB3-0C6D-4C89-8513-8519289B01EE}" type="datetimeFigureOut">
              <a:rPr lang="es-ES" smtClean="0"/>
              <a:t>29/01/2016</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4B326B38-7408-4E7E-A7F1-598E192A02B0}" type="slidenum">
              <a:rPr lang="es-ES" smtClean="0"/>
              <a:t>‹Nº›</a:t>
            </a:fld>
            <a:endParaRPr lang="es-ES"/>
          </a:p>
        </p:txBody>
      </p:sp>
    </p:spTree>
    <p:extLst>
      <p:ext uri="{BB962C8B-B14F-4D97-AF65-F5344CB8AC3E}">
        <p14:creationId xmlns:p14="http://schemas.microsoft.com/office/powerpoint/2010/main" val="15298058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3924DB3-0C6D-4C89-8513-8519289B01EE}" type="datetimeFigureOut">
              <a:rPr lang="es-ES" smtClean="0"/>
              <a:t>29/01/2016</a:t>
            </a:fld>
            <a:endParaRPr lang="es-ES"/>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7" name="Slide Number Placeholder 6"/>
          <p:cNvSpPr>
            <a:spLocks noGrp="1"/>
          </p:cNvSpPr>
          <p:nvPr>
            <p:ph type="sldNum" sz="quarter" idx="12"/>
          </p:nvPr>
        </p:nvSpPr>
        <p:spPr/>
        <p:txBody>
          <a:bodyPr/>
          <a:lstStyle/>
          <a:p>
            <a:fld id="{4B326B38-7408-4E7E-A7F1-598E192A02B0}" type="slidenum">
              <a:rPr lang="es-ES" smtClean="0"/>
              <a:t>‹Nº›</a:t>
            </a:fld>
            <a:endParaRPr lang="es-ES"/>
          </a:p>
        </p:txBody>
      </p:sp>
    </p:spTree>
    <p:extLst>
      <p:ext uri="{BB962C8B-B14F-4D97-AF65-F5344CB8AC3E}">
        <p14:creationId xmlns:p14="http://schemas.microsoft.com/office/powerpoint/2010/main" val="26597601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3-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3924DB3-0C6D-4C89-8513-8519289B01EE}" type="datetimeFigureOut">
              <a:rPr lang="es-ES" smtClean="0"/>
              <a:t>29/01/2016</a:t>
            </a:fld>
            <a:endParaRPr lang="es-ES"/>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s-ES"/>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B326B38-7408-4E7E-A7F1-598E192A02B0}" type="slidenum">
              <a:rPr lang="es-ES" smtClean="0"/>
              <a:t>‹Nº›</a:t>
            </a:fld>
            <a:endParaRPr lang="es-ES"/>
          </a:p>
        </p:txBody>
      </p:sp>
    </p:spTree>
    <p:extLst>
      <p:ext uri="{BB962C8B-B14F-4D97-AF65-F5344CB8AC3E}">
        <p14:creationId xmlns:p14="http://schemas.microsoft.com/office/powerpoint/2010/main" val="3427440466"/>
      </p:ext>
    </p:extLst>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 id="2147483828" r:id="rId12"/>
    <p:sldLayoutId id="2147483829" r:id="rId13"/>
    <p:sldLayoutId id="2147483830" r:id="rId14"/>
    <p:sldLayoutId id="2147483831" r:id="rId15"/>
    <p:sldLayoutId id="2147483832" r:id="rId16"/>
    <p:sldLayoutId id="2147483833"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18.jpe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19.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hyperlink" Target="http://www.sbs.gob.ec/medios/PORTALDOCS/downloads/normativa/2011/SBS/resol_SBS-2011-644.pdf"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371600" y="1930405"/>
            <a:ext cx="9448800" cy="1825096"/>
          </a:xfrm>
        </p:spPr>
        <p:txBody>
          <a:bodyPr>
            <a:normAutofit fontScale="90000"/>
          </a:bodyPr>
          <a:lstStyle/>
          <a:p>
            <a:r>
              <a:rPr lang="es-EC" dirty="0" smtClean="0"/>
              <a:t>Proceso de Reserva de Denominación de Compañía</a:t>
            </a:r>
            <a:endParaRPr lang="es-EC" dirty="0"/>
          </a:p>
        </p:txBody>
      </p:sp>
    </p:spTree>
    <p:extLst>
      <p:ext uri="{BB962C8B-B14F-4D97-AF65-F5344CB8AC3E}">
        <p14:creationId xmlns:p14="http://schemas.microsoft.com/office/powerpoint/2010/main" val="18586308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C" dirty="0" smtClean="0"/>
              <a:t>Cuenta Corporativa</a:t>
            </a:r>
            <a:endParaRPr lang="es-EC" dirty="0"/>
          </a:p>
        </p:txBody>
      </p:sp>
      <p:sp>
        <p:nvSpPr>
          <p:cNvPr id="3" name="Marcador de contenido 2"/>
          <p:cNvSpPr>
            <a:spLocks noGrp="1"/>
          </p:cNvSpPr>
          <p:nvPr>
            <p:ph idx="1"/>
          </p:nvPr>
        </p:nvSpPr>
        <p:spPr/>
        <p:txBody>
          <a:bodyPr>
            <a:normAutofit/>
          </a:bodyPr>
          <a:lstStyle/>
          <a:p>
            <a:r>
              <a:rPr lang="es-EC" dirty="0" smtClean="0"/>
              <a:t>Es </a:t>
            </a:r>
            <a:r>
              <a:rPr lang="es-EC" dirty="0"/>
              <a:t>una cuenta corriente abierta a nombre de, </a:t>
            </a:r>
            <a:r>
              <a:rPr lang="es-EC" dirty="0" smtClean="0"/>
              <a:t>entre otras</a:t>
            </a:r>
            <a:r>
              <a:rPr lang="es-EC" dirty="0"/>
              <a:t>, una </a:t>
            </a:r>
            <a:r>
              <a:rPr lang="es-EC" dirty="0" smtClean="0"/>
              <a:t>persona </a:t>
            </a:r>
            <a:r>
              <a:rPr lang="es-EC" dirty="0"/>
              <a:t>jurídica, empresa, fundación, sociedad de </a:t>
            </a:r>
            <a:r>
              <a:rPr lang="es-EC" dirty="0" smtClean="0"/>
              <a:t>hecho </a:t>
            </a:r>
            <a:r>
              <a:rPr lang="es-EC" dirty="0"/>
              <a:t>u otras sociedades. </a:t>
            </a:r>
            <a:endParaRPr lang="es-EC" dirty="0" smtClean="0"/>
          </a:p>
          <a:p>
            <a:r>
              <a:rPr lang="es-EC" dirty="0" smtClean="0"/>
              <a:t>En </a:t>
            </a:r>
            <a:r>
              <a:rPr lang="es-EC" dirty="0"/>
              <a:t>esta clase </a:t>
            </a:r>
            <a:r>
              <a:rPr lang="es-EC" dirty="0" smtClean="0"/>
              <a:t>de cuenta </a:t>
            </a:r>
            <a:r>
              <a:rPr lang="es-EC" dirty="0"/>
              <a:t>corriente la calidad de titular recae en el </a:t>
            </a:r>
            <a:r>
              <a:rPr lang="es-EC" dirty="0" smtClean="0"/>
              <a:t>representante </a:t>
            </a:r>
            <a:r>
              <a:rPr lang="es-EC" dirty="0"/>
              <a:t>legal, y de firmas autorizadas </a:t>
            </a:r>
            <a:r>
              <a:rPr lang="es-EC" dirty="0" smtClean="0"/>
              <a:t>en aquellas </a:t>
            </a:r>
            <a:r>
              <a:rPr lang="es-EC" dirty="0"/>
              <a:t>personas autorizadas a girar cheques </a:t>
            </a:r>
            <a:r>
              <a:rPr lang="es-EC" dirty="0" smtClean="0"/>
              <a:t>contra </a:t>
            </a:r>
            <a:r>
              <a:rPr lang="es-EC" dirty="0"/>
              <a:t>dicha cuenta. </a:t>
            </a:r>
          </a:p>
          <a:p>
            <a:endParaRPr lang="es-EC" dirty="0"/>
          </a:p>
        </p:txBody>
      </p:sp>
      <p:pic>
        <p:nvPicPr>
          <p:cNvPr id="6146" name="Picture 2" descr="http://www.santanderrio.com.ar/banco/wcm/connect/33383f13-6ae6-420e-87ce-a9715910e5c1/Cuenta+corriente.jpg?MOD=AJPERES&amp;CACHEID=33383f13-6ae6-420e-87ce-a9715910e5c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44240" y="4684689"/>
            <a:ext cx="3927028" cy="16130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07600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C" dirty="0" smtClean="0"/>
              <a:t>Requisitos</a:t>
            </a:r>
            <a:endParaRPr lang="es-EC" dirty="0"/>
          </a:p>
        </p:txBody>
      </p:sp>
      <p:sp>
        <p:nvSpPr>
          <p:cNvPr id="3" name="Marcador de contenido 2"/>
          <p:cNvSpPr>
            <a:spLocks noGrp="1"/>
          </p:cNvSpPr>
          <p:nvPr>
            <p:ph idx="1"/>
          </p:nvPr>
        </p:nvSpPr>
        <p:spPr/>
        <p:txBody>
          <a:bodyPr/>
          <a:lstStyle/>
          <a:p>
            <a:pPr algn="just"/>
            <a:r>
              <a:rPr lang="es-EC" dirty="0"/>
              <a:t>La apertura de una cuenta de depósitos monetarios, o cuenta corriente bancaria, requiere de un contrato escrito que se celebrará entre el titular de ella y el banco que lo reconozca como tal, previa presentación de una solicitud aprobada por éste, bajo su responsabilidad. </a:t>
            </a:r>
          </a:p>
          <a:p>
            <a:r>
              <a:rPr lang="es-EC" dirty="0"/>
              <a:t>El contrato de cuenta corriente bancaria deberá </a:t>
            </a:r>
            <a:r>
              <a:rPr lang="es-EC" dirty="0" smtClean="0"/>
              <a:t>contener como mínimo</a:t>
            </a:r>
            <a:r>
              <a:rPr lang="es-EC" dirty="0"/>
              <a:t>, lo </a:t>
            </a:r>
            <a:r>
              <a:rPr lang="es-EC" dirty="0" smtClean="0"/>
              <a:t>siguiente</a:t>
            </a:r>
            <a:r>
              <a:rPr lang="es-EC" dirty="0"/>
              <a:t>: </a:t>
            </a:r>
          </a:p>
          <a:p>
            <a:endParaRPr lang="es-EC" dirty="0"/>
          </a:p>
        </p:txBody>
      </p:sp>
      <p:pic>
        <p:nvPicPr>
          <p:cNvPr id="7170" name="Picture 2" descr="http://k36.kn3.net/20BAD8155.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26078" y="4536581"/>
            <a:ext cx="4762500" cy="22109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31358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C" dirty="0" smtClean="0"/>
              <a:t>Requisitos</a:t>
            </a:r>
            <a:endParaRPr lang="es-EC" dirty="0"/>
          </a:p>
        </p:txBody>
      </p:sp>
      <p:sp>
        <p:nvSpPr>
          <p:cNvPr id="3" name="Marcador de contenido 2"/>
          <p:cNvSpPr>
            <a:spLocks noGrp="1"/>
          </p:cNvSpPr>
          <p:nvPr>
            <p:ph idx="1"/>
          </p:nvPr>
        </p:nvSpPr>
        <p:spPr>
          <a:xfrm>
            <a:off x="306833" y="2079296"/>
            <a:ext cx="9613861" cy="4411656"/>
          </a:xfrm>
        </p:spPr>
        <p:txBody>
          <a:bodyPr>
            <a:normAutofit/>
          </a:bodyPr>
          <a:lstStyle/>
          <a:p>
            <a:pPr marL="457200" indent="-457200">
              <a:buFont typeface="+mj-lt"/>
              <a:buAutoNum type="arabicPeriod"/>
            </a:pPr>
            <a:r>
              <a:rPr lang="es-EC" dirty="0" smtClean="0"/>
              <a:t>Lugar </a:t>
            </a:r>
            <a:r>
              <a:rPr lang="es-EC" dirty="0"/>
              <a:t>y fecha de la celebración; </a:t>
            </a:r>
          </a:p>
          <a:p>
            <a:pPr marL="457200" indent="-457200">
              <a:buFont typeface="+mj-lt"/>
              <a:buAutoNum type="arabicPeriod"/>
            </a:pPr>
            <a:r>
              <a:rPr lang="es-EC" dirty="0" smtClean="0"/>
              <a:t>La </a:t>
            </a:r>
            <a:r>
              <a:rPr lang="es-EC" dirty="0"/>
              <a:t>identificación del titular, con los siguientes datos: </a:t>
            </a:r>
            <a:endParaRPr lang="es-EC" dirty="0" smtClean="0"/>
          </a:p>
          <a:p>
            <a:pPr marL="914400" lvl="1" indent="-457200">
              <a:buFont typeface="+mj-lt"/>
              <a:buAutoNum type="arabicPeriod"/>
            </a:pPr>
            <a:r>
              <a:rPr lang="es-EC" dirty="0" smtClean="0"/>
              <a:t>Si </a:t>
            </a:r>
            <a:r>
              <a:rPr lang="es-EC" dirty="0"/>
              <a:t>es persona </a:t>
            </a:r>
            <a:r>
              <a:rPr lang="es-EC" dirty="0" smtClean="0"/>
              <a:t>jurídica:</a:t>
            </a:r>
          </a:p>
          <a:p>
            <a:pPr lvl="2" algn="just"/>
            <a:r>
              <a:rPr lang="es-EC" dirty="0" smtClean="0"/>
              <a:t>Su </a:t>
            </a:r>
            <a:r>
              <a:rPr lang="es-EC" dirty="0"/>
              <a:t>razón </a:t>
            </a:r>
            <a:r>
              <a:rPr lang="es-EC" dirty="0" smtClean="0"/>
              <a:t>social</a:t>
            </a:r>
            <a:r>
              <a:rPr lang="es-EC" dirty="0"/>
              <a:t>.</a:t>
            </a:r>
            <a:endParaRPr lang="es-EC" dirty="0" smtClean="0"/>
          </a:p>
          <a:p>
            <a:pPr lvl="2" algn="just"/>
            <a:r>
              <a:rPr lang="es-EC" dirty="0"/>
              <a:t>E</a:t>
            </a:r>
            <a:r>
              <a:rPr lang="es-EC" dirty="0" smtClean="0"/>
              <a:t>l </a:t>
            </a:r>
            <a:r>
              <a:rPr lang="es-EC" dirty="0"/>
              <a:t>número de inscripción en el registro único de contribuyentes y el documento que pruebe su existencia y capacidad </a:t>
            </a:r>
            <a:r>
              <a:rPr lang="es-EC" dirty="0" smtClean="0"/>
              <a:t>legal.</a:t>
            </a:r>
          </a:p>
          <a:p>
            <a:pPr lvl="2" algn="just"/>
            <a:r>
              <a:rPr lang="es-EC" dirty="0"/>
              <a:t>L</a:t>
            </a:r>
            <a:r>
              <a:rPr lang="es-EC" dirty="0" smtClean="0"/>
              <a:t>os </a:t>
            </a:r>
            <a:r>
              <a:rPr lang="es-EC" dirty="0"/>
              <a:t>nombres y apellidos </a:t>
            </a:r>
            <a:r>
              <a:rPr lang="es-EC" dirty="0" smtClean="0"/>
              <a:t>completos.</a:t>
            </a:r>
          </a:p>
          <a:p>
            <a:pPr lvl="2" algn="just"/>
            <a:r>
              <a:rPr lang="es-EC" dirty="0"/>
              <a:t>N</a:t>
            </a:r>
            <a:r>
              <a:rPr lang="es-EC" dirty="0" smtClean="0"/>
              <a:t>úmeros </a:t>
            </a:r>
            <a:r>
              <a:rPr lang="es-EC" dirty="0"/>
              <a:t>de la cédula de identidad, de ciudadanía, o el número y nacionalidad del pasaporte, si fuere del caso, del representante legal y de quienes estuvieren autorizados para girar cheques sobre su cuenta. </a:t>
            </a:r>
          </a:p>
        </p:txBody>
      </p:sp>
      <p:pic>
        <p:nvPicPr>
          <p:cNvPr id="8194" name="Picture 2" descr="http://www.crearempresa.com.co/img/img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63242" y="5035802"/>
            <a:ext cx="3514904" cy="17002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20398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C" dirty="0" smtClean="0"/>
              <a:t>Requisitos</a:t>
            </a:r>
            <a:endParaRPr lang="es-EC" dirty="0"/>
          </a:p>
        </p:txBody>
      </p:sp>
      <p:sp>
        <p:nvSpPr>
          <p:cNvPr id="3" name="Marcador de contenido 2"/>
          <p:cNvSpPr>
            <a:spLocks noGrp="1"/>
          </p:cNvSpPr>
          <p:nvPr>
            <p:ph idx="1"/>
          </p:nvPr>
        </p:nvSpPr>
        <p:spPr>
          <a:xfrm>
            <a:off x="151258" y="2094187"/>
            <a:ext cx="11747792" cy="4411656"/>
          </a:xfrm>
        </p:spPr>
        <p:txBody>
          <a:bodyPr>
            <a:normAutofit/>
          </a:bodyPr>
          <a:lstStyle/>
          <a:p>
            <a:pPr marL="457200" indent="-457200" algn="just">
              <a:buFont typeface="+mj-lt"/>
              <a:buAutoNum type="arabicPeriod" startAt="3"/>
            </a:pPr>
            <a:r>
              <a:rPr lang="es-EC" dirty="0"/>
              <a:t>El número de la cuenta que se le haya </a:t>
            </a:r>
            <a:r>
              <a:rPr lang="es-EC" dirty="0" smtClean="0"/>
              <a:t>asignado.</a:t>
            </a:r>
          </a:p>
          <a:p>
            <a:pPr marL="457200" indent="-457200" algn="just">
              <a:buFont typeface="+mj-lt"/>
              <a:buAutoNum type="arabicPeriod" startAt="3"/>
            </a:pPr>
            <a:r>
              <a:rPr lang="es-EC" dirty="0" smtClean="0"/>
              <a:t>La </a:t>
            </a:r>
            <a:r>
              <a:rPr lang="es-EC" dirty="0"/>
              <a:t>especificación de la moneda en la que se abre </a:t>
            </a:r>
            <a:r>
              <a:rPr lang="es-EC" dirty="0" smtClean="0"/>
              <a:t>la cuenta.</a:t>
            </a:r>
          </a:p>
          <a:p>
            <a:pPr marL="457200" indent="-457200" algn="just">
              <a:buFont typeface="+mj-lt"/>
              <a:buAutoNum type="arabicPeriod" startAt="3"/>
            </a:pPr>
            <a:r>
              <a:rPr lang="es-EC" dirty="0" smtClean="0"/>
              <a:t>La </a:t>
            </a:r>
            <a:r>
              <a:rPr lang="es-EC" dirty="0"/>
              <a:t>dirección domiciliaria del titular, su número </a:t>
            </a:r>
            <a:r>
              <a:rPr lang="es-EC" dirty="0" smtClean="0"/>
              <a:t>de </a:t>
            </a:r>
            <a:r>
              <a:rPr lang="es-EC" dirty="0"/>
              <a:t>teléfono, la indicación precisa del lugar </a:t>
            </a:r>
            <a:r>
              <a:rPr lang="es-EC" dirty="0" smtClean="0"/>
              <a:t>donde </a:t>
            </a:r>
            <a:r>
              <a:rPr lang="es-EC" dirty="0"/>
              <a:t>recibirá las notificaciones relacionadas con </a:t>
            </a:r>
            <a:r>
              <a:rPr lang="es-EC" dirty="0" smtClean="0"/>
              <a:t>el contrato.</a:t>
            </a:r>
          </a:p>
          <a:p>
            <a:pPr marL="457200" indent="-457200" algn="just">
              <a:buFont typeface="+mj-lt"/>
              <a:buAutoNum type="arabicPeriod" startAt="3"/>
            </a:pPr>
            <a:r>
              <a:rPr lang="es-EC" dirty="0" smtClean="0"/>
              <a:t>La </a:t>
            </a:r>
            <a:r>
              <a:rPr lang="es-EC" dirty="0"/>
              <a:t>declaración del origen lícito de los fondos y </a:t>
            </a:r>
            <a:r>
              <a:rPr lang="es-EC" dirty="0" smtClean="0"/>
              <a:t>de que </a:t>
            </a:r>
            <a:r>
              <a:rPr lang="es-EC" dirty="0"/>
              <a:t>no tienen relación alguna con el </a:t>
            </a:r>
            <a:r>
              <a:rPr lang="es-EC" dirty="0" smtClean="0"/>
              <a:t>lavado </a:t>
            </a:r>
            <a:r>
              <a:rPr lang="es-EC" dirty="0"/>
              <a:t>de activos y más </a:t>
            </a:r>
            <a:r>
              <a:rPr lang="es-EC" dirty="0" smtClean="0"/>
              <a:t>infracciones.</a:t>
            </a:r>
          </a:p>
          <a:p>
            <a:pPr marL="457200" indent="-457200" algn="just">
              <a:buFont typeface="+mj-lt"/>
              <a:buAutoNum type="arabicPeriod" startAt="3"/>
            </a:pPr>
            <a:r>
              <a:rPr lang="es-EC" dirty="0" smtClean="0"/>
              <a:t>La </a:t>
            </a:r>
            <a:r>
              <a:rPr lang="es-EC" dirty="0"/>
              <a:t>autorización del titular de la cuenta corriente </a:t>
            </a:r>
            <a:r>
              <a:rPr lang="es-EC" dirty="0" smtClean="0"/>
              <a:t>que </a:t>
            </a:r>
            <a:r>
              <a:rPr lang="es-EC" dirty="0"/>
              <a:t>permita al banco proporcionar su </a:t>
            </a:r>
            <a:r>
              <a:rPr lang="es-EC" dirty="0" smtClean="0"/>
              <a:t>nombre </a:t>
            </a:r>
            <a:r>
              <a:rPr lang="es-EC" dirty="0"/>
              <a:t>y dirección al tenedor de un cheque no </a:t>
            </a:r>
            <a:r>
              <a:rPr lang="es-EC" dirty="0" smtClean="0"/>
              <a:t>pagado. </a:t>
            </a:r>
            <a:endParaRPr lang="es-EC" dirty="0"/>
          </a:p>
          <a:p>
            <a:pPr marL="457200" indent="-457200">
              <a:buFont typeface="+mj-lt"/>
              <a:buAutoNum type="arabicPeriod" startAt="3"/>
            </a:pPr>
            <a:endParaRPr lang="es-EC" dirty="0"/>
          </a:p>
          <a:p>
            <a:pPr marL="457200" indent="-457200">
              <a:buFont typeface="+mj-lt"/>
              <a:buAutoNum type="arabicPeriod" startAt="3"/>
            </a:pPr>
            <a:endParaRPr lang="es-EC" dirty="0"/>
          </a:p>
          <a:p>
            <a:pPr marL="457200" indent="-457200">
              <a:buFont typeface="+mj-lt"/>
              <a:buAutoNum type="arabicPeriod" startAt="3"/>
            </a:pPr>
            <a:endParaRPr lang="es-EC" dirty="0"/>
          </a:p>
          <a:p>
            <a:pPr marL="457200" indent="-457200">
              <a:buFont typeface="+mj-lt"/>
              <a:buAutoNum type="arabicPeriod" startAt="3"/>
            </a:pPr>
            <a:endParaRPr lang="es-EC" dirty="0"/>
          </a:p>
        </p:txBody>
      </p:sp>
      <p:pic>
        <p:nvPicPr>
          <p:cNvPr id="9218" name="Picture 2" descr="http://csialturas.com/images/requisitos-segurida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57432" y="1151346"/>
            <a:ext cx="2073499" cy="18856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10214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C" dirty="0" smtClean="0"/>
              <a:t>Requisitos</a:t>
            </a:r>
            <a:endParaRPr lang="es-EC" dirty="0"/>
          </a:p>
        </p:txBody>
      </p:sp>
      <p:sp>
        <p:nvSpPr>
          <p:cNvPr id="3" name="Marcador de contenido 2"/>
          <p:cNvSpPr>
            <a:spLocks noGrp="1"/>
          </p:cNvSpPr>
          <p:nvPr>
            <p:ph idx="1"/>
          </p:nvPr>
        </p:nvSpPr>
        <p:spPr>
          <a:xfrm>
            <a:off x="306833" y="2079296"/>
            <a:ext cx="11709156" cy="4411656"/>
          </a:xfrm>
        </p:spPr>
        <p:txBody>
          <a:bodyPr>
            <a:normAutofit/>
          </a:bodyPr>
          <a:lstStyle/>
          <a:p>
            <a:pPr marL="457200" indent="-457200" algn="just">
              <a:buFont typeface="+mj-lt"/>
              <a:buAutoNum type="arabicPeriod" startAt="8"/>
            </a:pPr>
            <a:r>
              <a:rPr lang="es-EC" dirty="0"/>
              <a:t>Las causales de terminación del contrato, entre </a:t>
            </a:r>
            <a:r>
              <a:rPr lang="es-EC" dirty="0" smtClean="0"/>
              <a:t>las que </a:t>
            </a:r>
            <a:r>
              <a:rPr lang="es-EC" dirty="0"/>
              <a:t>debe </a:t>
            </a:r>
            <a:r>
              <a:rPr lang="es-EC" dirty="0" smtClean="0"/>
              <a:t>constar</a:t>
            </a:r>
            <a:r>
              <a:rPr lang="es-EC" dirty="0"/>
              <a:t>, expresamente, el </a:t>
            </a:r>
            <a:r>
              <a:rPr lang="es-EC" dirty="0" smtClean="0"/>
              <a:t>mal </a:t>
            </a:r>
            <a:r>
              <a:rPr lang="es-EC" dirty="0"/>
              <a:t>uso de </a:t>
            </a:r>
            <a:r>
              <a:rPr lang="es-EC" dirty="0" smtClean="0"/>
              <a:t>cheques.</a:t>
            </a:r>
            <a:endParaRPr lang="es-EC" dirty="0"/>
          </a:p>
          <a:p>
            <a:pPr marL="457200" indent="-457200" algn="just">
              <a:buFont typeface="+mj-lt"/>
              <a:buAutoNum type="arabicPeriod" startAt="8"/>
            </a:pPr>
            <a:r>
              <a:rPr lang="es-EC" dirty="0" smtClean="0"/>
              <a:t>La </a:t>
            </a:r>
            <a:r>
              <a:rPr lang="es-EC" dirty="0"/>
              <a:t>obligación del cuentacorrentista de mantener la </a:t>
            </a:r>
            <a:r>
              <a:rPr lang="es-EC" dirty="0" smtClean="0"/>
              <a:t>provisión </a:t>
            </a:r>
            <a:r>
              <a:rPr lang="es-EC" dirty="0"/>
              <a:t>suficiente de fondos </a:t>
            </a:r>
            <a:r>
              <a:rPr lang="es-EC" dirty="0" smtClean="0"/>
              <a:t>disponibles </a:t>
            </a:r>
            <a:r>
              <a:rPr lang="es-EC" dirty="0"/>
              <a:t>para el pago de cheques; y la </a:t>
            </a:r>
            <a:r>
              <a:rPr lang="es-EC" dirty="0" smtClean="0"/>
              <a:t>obligación </a:t>
            </a:r>
            <a:r>
              <a:rPr lang="es-EC" dirty="0"/>
              <a:t>del banco de </a:t>
            </a:r>
            <a:r>
              <a:rPr lang="es-EC" dirty="0" smtClean="0"/>
              <a:t>pagarlos.</a:t>
            </a:r>
          </a:p>
          <a:p>
            <a:pPr marL="457200" indent="-457200" algn="just">
              <a:buFont typeface="+mj-lt"/>
              <a:buAutoNum type="arabicPeriod" startAt="8"/>
            </a:pPr>
            <a:r>
              <a:rPr lang="es-EC" dirty="0" smtClean="0"/>
              <a:t>La </a:t>
            </a:r>
            <a:r>
              <a:rPr lang="es-EC" dirty="0"/>
              <a:t>obligación del titular de responder civil y </a:t>
            </a:r>
            <a:r>
              <a:rPr lang="es-EC" dirty="0" smtClean="0"/>
              <a:t>administrativamente </a:t>
            </a:r>
            <a:r>
              <a:rPr lang="es-EC" dirty="0"/>
              <a:t>por el giro de cheques </a:t>
            </a:r>
            <a:r>
              <a:rPr lang="es-EC" dirty="0" smtClean="0"/>
              <a:t>sobre </a:t>
            </a:r>
            <a:r>
              <a:rPr lang="es-EC" dirty="0"/>
              <a:t>su cuenta corriente por personas autorizadas </a:t>
            </a:r>
            <a:r>
              <a:rPr lang="es-EC" dirty="0" smtClean="0"/>
              <a:t>por él</a:t>
            </a:r>
            <a:r>
              <a:rPr lang="es-EC" dirty="0"/>
              <a:t>.</a:t>
            </a:r>
          </a:p>
          <a:p>
            <a:pPr marL="457200" indent="-457200">
              <a:buFont typeface="+mj-lt"/>
              <a:buAutoNum type="arabicPeriod" startAt="8"/>
            </a:pPr>
            <a:r>
              <a:rPr lang="es-EC" dirty="0"/>
              <a:t>Las firmas de los </a:t>
            </a:r>
            <a:r>
              <a:rPr lang="es-EC" dirty="0" smtClean="0"/>
              <a:t>intervinientes.</a:t>
            </a:r>
          </a:p>
          <a:p>
            <a:pPr marL="457200" indent="-457200">
              <a:buFont typeface="+mj-lt"/>
              <a:buAutoNum type="arabicPeriod" startAt="8"/>
            </a:pPr>
            <a:r>
              <a:rPr lang="es-EC" dirty="0" smtClean="0"/>
              <a:t>Los </a:t>
            </a:r>
            <a:r>
              <a:rPr lang="es-EC" dirty="0"/>
              <a:t>documentos habilitantes que deberán estar </a:t>
            </a:r>
            <a:r>
              <a:rPr lang="es-EC" dirty="0" smtClean="0"/>
              <a:t>anexos </a:t>
            </a:r>
            <a:r>
              <a:rPr lang="es-EC" dirty="0"/>
              <a:t>al contrato de cuenta </a:t>
            </a:r>
            <a:r>
              <a:rPr lang="es-EC" dirty="0" smtClean="0"/>
              <a:t>corriente.[2]</a:t>
            </a:r>
            <a:endParaRPr lang="es-EC" dirty="0"/>
          </a:p>
        </p:txBody>
      </p:sp>
      <p:pic>
        <p:nvPicPr>
          <p:cNvPr id="4" name="Picture 2" descr="http://csialturas.com/images/requisitos-segurida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18501" y="350856"/>
            <a:ext cx="2073499" cy="18856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12171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ítulo 5"/>
          <p:cNvSpPr>
            <a:spLocks noGrp="1"/>
          </p:cNvSpPr>
          <p:nvPr>
            <p:ph type="title"/>
          </p:nvPr>
        </p:nvSpPr>
        <p:spPr/>
        <p:txBody>
          <a:bodyPr/>
          <a:lstStyle/>
          <a:p>
            <a:pPr algn="r"/>
            <a:r>
              <a:rPr lang="es-ES" dirty="0" smtClean="0"/>
              <a:t>REGISTRO MERCANTIL</a:t>
            </a:r>
            <a:endParaRPr lang="es-ES" dirty="0"/>
          </a:p>
        </p:txBody>
      </p:sp>
      <p:pic>
        <p:nvPicPr>
          <p:cNvPr id="1041" name="Picture 17" descr="https://lh5.ggpht.com/t-zML4ZtUAvDX9ct9Lajk0F3Re_QW-Fk1O4a3hMe8UeZ1XwGgecJ5K-8q9FNdOFm5w=w30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1643" y="1709738"/>
            <a:ext cx="285750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676285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Objetivo o alcance de las </a:t>
            </a:r>
            <a:r>
              <a:rPr lang="es-ES" dirty="0" smtClean="0"/>
              <a:t>inscripciones.</a:t>
            </a:r>
            <a:endParaRPr lang="es-ES" dirty="0"/>
          </a:p>
        </p:txBody>
      </p:sp>
      <p:sp>
        <p:nvSpPr>
          <p:cNvPr id="3" name="Marcador de contenido 2"/>
          <p:cNvSpPr>
            <a:spLocks noGrp="1"/>
          </p:cNvSpPr>
          <p:nvPr>
            <p:ph idx="1"/>
          </p:nvPr>
        </p:nvSpPr>
        <p:spPr>
          <a:xfrm>
            <a:off x="1458532" y="3134718"/>
            <a:ext cx="5148330" cy="4024125"/>
          </a:xfrm>
        </p:spPr>
        <p:txBody>
          <a:bodyPr/>
          <a:lstStyle/>
          <a:p>
            <a:pPr algn="just"/>
            <a:r>
              <a:rPr lang="es-ES" dirty="0"/>
              <a:t>Las inscripciones de los instrumentos públicos, títulos, contratos y demás documentos que la Ley exige o permite que se inscriban tienen principalmente la finalidad de su publicidad</a:t>
            </a:r>
            <a:r>
              <a:rPr lang="es-ES" dirty="0" smtClean="0"/>
              <a:t>.</a:t>
            </a:r>
          </a:p>
          <a:p>
            <a:pPr marL="0" indent="0">
              <a:buNone/>
            </a:pPr>
            <a:endParaRPr lang="es-ES" dirty="0"/>
          </a:p>
          <a:p>
            <a:pPr marL="0" indent="0">
              <a:buNone/>
            </a:pPr>
            <a:endParaRPr lang="es-ES" dirty="0"/>
          </a:p>
        </p:txBody>
      </p:sp>
      <p:pic>
        <p:nvPicPr>
          <p:cNvPr id="2054" name="Picture 6" descr="http://mlv-s1-p.mlstatic.com/16480-MLV20120168347_062014-O.jpg"/>
          <p:cNvPicPr>
            <a:picLocks noChangeAspect="1" noChangeArrowheads="1"/>
          </p:cNvPicPr>
          <p:nvPr/>
        </p:nvPicPr>
        <p:blipFill rotWithShape="1">
          <a:blip r:embed="rId2">
            <a:extLst>
              <a:ext uri="{28A0092B-C50C-407E-A947-70E740481C1C}">
                <a14:useLocalDpi xmlns:a14="http://schemas.microsoft.com/office/drawing/2010/main" val="0"/>
              </a:ext>
            </a:extLst>
          </a:blip>
          <a:srcRect r="9721" b="6289"/>
          <a:stretch/>
        </p:blipFill>
        <p:spPr bwMode="auto">
          <a:xfrm>
            <a:off x="8304190" y="2942071"/>
            <a:ext cx="1754210" cy="2204709"/>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a:extLst/>
        </p:spPr>
      </p:pic>
    </p:spTree>
    <p:extLst>
      <p:ext uri="{BB962C8B-B14F-4D97-AF65-F5344CB8AC3E}">
        <p14:creationId xmlns:p14="http://schemas.microsoft.com/office/powerpoint/2010/main" val="314978297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0761" y="764373"/>
            <a:ext cx="11055439" cy="1293028"/>
          </a:xfrm>
        </p:spPr>
        <p:txBody>
          <a:bodyPr/>
          <a:lstStyle/>
          <a:p>
            <a:r>
              <a:rPr lang="es-ES" dirty="0"/>
              <a:t>Objetivo o alcance de las </a:t>
            </a:r>
            <a:r>
              <a:rPr lang="es-ES" dirty="0" smtClean="0"/>
              <a:t>inscripciones.</a:t>
            </a:r>
            <a:endParaRPr lang="es-ES" dirty="0"/>
          </a:p>
        </p:txBody>
      </p:sp>
      <p:sp>
        <p:nvSpPr>
          <p:cNvPr id="3" name="Marcador de contenido 2"/>
          <p:cNvSpPr>
            <a:spLocks noGrp="1"/>
          </p:cNvSpPr>
          <p:nvPr>
            <p:ph idx="1"/>
          </p:nvPr>
        </p:nvSpPr>
        <p:spPr>
          <a:xfrm>
            <a:off x="6684135" y="2889910"/>
            <a:ext cx="4950854" cy="4024125"/>
          </a:xfrm>
        </p:spPr>
        <p:txBody>
          <a:bodyPr/>
          <a:lstStyle/>
          <a:p>
            <a:pPr algn="just"/>
            <a:r>
              <a:rPr lang="es-ES" dirty="0" smtClean="0"/>
              <a:t>El objetivo fundamental es de garantizar la autenticidad y seguridad de los títulos, contratos, instrumentos públicos y demás documentos que deben registrarse. En consecuencia el acto registral está investido de FE PUBLICA.</a:t>
            </a:r>
          </a:p>
          <a:p>
            <a:pPr marL="0" indent="0" algn="just">
              <a:buNone/>
            </a:pPr>
            <a:endParaRPr lang="es-ES" dirty="0"/>
          </a:p>
          <a:p>
            <a:pPr marL="0" indent="0" algn="just">
              <a:buNone/>
            </a:pPr>
            <a:endParaRPr lang="es-ES" dirty="0"/>
          </a:p>
        </p:txBody>
      </p:sp>
      <p:pic>
        <p:nvPicPr>
          <p:cNvPr id="3074" name="Picture 2" descr="http://enciclopedia.us.es/images/thumb/f/f9/Lupa.png/250px-Lupa.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49524" y="2506240"/>
            <a:ext cx="3283084" cy="32830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629602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dirty="0"/>
              <a:t>Registro Mercantil</a:t>
            </a:r>
            <a:r>
              <a:rPr lang="es-ES" b="1" dirty="0"/>
              <a:t>.</a:t>
            </a:r>
            <a:endParaRPr lang="es-ES" dirty="0"/>
          </a:p>
        </p:txBody>
      </p:sp>
      <p:sp>
        <p:nvSpPr>
          <p:cNvPr id="3" name="Marcador de contenido 2"/>
          <p:cNvSpPr>
            <a:spLocks noGrp="1"/>
          </p:cNvSpPr>
          <p:nvPr>
            <p:ph idx="1"/>
          </p:nvPr>
        </p:nvSpPr>
        <p:spPr/>
        <p:txBody>
          <a:bodyPr/>
          <a:lstStyle/>
          <a:p>
            <a:r>
              <a:rPr lang="es-ES" dirty="0"/>
              <a:t>El Registro Mercantil es una institución oficial que se encarga de </a:t>
            </a:r>
            <a:r>
              <a:rPr lang="es-ES" b="1" dirty="0"/>
              <a:t>dar publicidad legal a ciertas situaciones y actos de personas,</a:t>
            </a:r>
            <a:r>
              <a:rPr lang="es-ES" dirty="0"/>
              <a:t> tanto físicas como jurídicas, que intervienen en el tráfico mercantil. </a:t>
            </a:r>
            <a:endParaRPr lang="es-ES" dirty="0" smtClean="0"/>
          </a:p>
          <a:p>
            <a:endParaRPr lang="es-ES" dirty="0"/>
          </a:p>
          <a:p>
            <a:r>
              <a:rPr lang="es-ES" dirty="0" smtClean="0"/>
              <a:t>La </a:t>
            </a:r>
            <a:r>
              <a:rPr lang="es-ES" dirty="0"/>
              <a:t>finalidad de esto es crear una seguridad jurídica en el tráfico económico y, de este modo, proteger a quienes se relacionan con estos empresarios </a:t>
            </a:r>
            <a:r>
              <a:rPr lang="es-ES" dirty="0" smtClean="0"/>
              <a:t>(ej. inversores</a:t>
            </a:r>
            <a:r>
              <a:rPr lang="es-ES" dirty="0"/>
              <a:t>, proveedores, </a:t>
            </a:r>
            <a:r>
              <a:rPr lang="es-ES" dirty="0" smtClean="0"/>
              <a:t>bancos).</a:t>
            </a:r>
            <a:endParaRPr lang="es-ES" dirty="0"/>
          </a:p>
        </p:txBody>
      </p:sp>
    </p:spTree>
    <p:extLst>
      <p:ext uri="{BB962C8B-B14F-4D97-AF65-F5344CB8AC3E}">
        <p14:creationId xmlns:p14="http://schemas.microsoft.com/office/powerpoint/2010/main" val="154032537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DOCUMENTOS</a:t>
            </a:r>
            <a:endParaRPr lang="es-ES" dirty="0"/>
          </a:p>
        </p:txBody>
      </p:sp>
      <p:sp>
        <p:nvSpPr>
          <p:cNvPr id="3" name="Marcador de contenido 2"/>
          <p:cNvSpPr>
            <a:spLocks noGrp="1"/>
          </p:cNvSpPr>
          <p:nvPr>
            <p:ph idx="1"/>
          </p:nvPr>
        </p:nvSpPr>
        <p:spPr/>
        <p:txBody>
          <a:bodyPr>
            <a:normAutofit/>
          </a:bodyPr>
          <a:lstStyle/>
          <a:p>
            <a:endParaRPr lang="es-ES" dirty="0" smtClean="0"/>
          </a:p>
          <a:p>
            <a:r>
              <a:rPr lang="es-ES" dirty="0" smtClean="0"/>
              <a:t>Escritura </a:t>
            </a:r>
            <a:r>
              <a:rPr lang="es-ES" dirty="0"/>
              <a:t>de constitución de la empresa (mínimo tres copias) </a:t>
            </a:r>
            <a:endParaRPr lang="es-ES" dirty="0" smtClean="0"/>
          </a:p>
          <a:p>
            <a:r>
              <a:rPr lang="es-ES" dirty="0" smtClean="0"/>
              <a:t>Pago </a:t>
            </a:r>
            <a:r>
              <a:rPr lang="es-ES" dirty="0"/>
              <a:t>de la patente municipal. </a:t>
            </a:r>
          </a:p>
          <a:p>
            <a:r>
              <a:rPr lang="es-ES" dirty="0" smtClean="0"/>
              <a:t>Exoneración </a:t>
            </a:r>
            <a:r>
              <a:rPr lang="es-ES" dirty="0"/>
              <a:t>del impuesto del 1 por mil de activos. </a:t>
            </a:r>
          </a:p>
          <a:p>
            <a:r>
              <a:rPr lang="es-ES" dirty="0" smtClean="0"/>
              <a:t>Publicación </a:t>
            </a:r>
            <a:r>
              <a:rPr lang="es-ES" dirty="0"/>
              <a:t>en la prensa del extracto de la escritura de </a:t>
            </a:r>
            <a:r>
              <a:rPr lang="es-ES" dirty="0" smtClean="0"/>
              <a:t>constitución</a:t>
            </a:r>
          </a:p>
          <a:p>
            <a:pPr marL="0" indent="0">
              <a:buNone/>
            </a:pPr>
            <a:endParaRPr lang="es-ES" dirty="0"/>
          </a:p>
        </p:txBody>
      </p:sp>
    </p:spTree>
    <p:extLst>
      <p:ext uri="{BB962C8B-B14F-4D97-AF65-F5344CB8AC3E}">
        <p14:creationId xmlns:p14="http://schemas.microsoft.com/office/powerpoint/2010/main" val="355134322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C" dirty="0" smtClean="0"/>
              <a:t>Elementos de una denominación </a:t>
            </a:r>
            <a:endParaRPr lang="es-EC" dirty="0"/>
          </a:p>
        </p:txBody>
      </p:sp>
      <p:sp>
        <p:nvSpPr>
          <p:cNvPr id="3" name="Marcador de contenido 2"/>
          <p:cNvSpPr>
            <a:spLocks noGrp="1"/>
          </p:cNvSpPr>
          <p:nvPr>
            <p:ph idx="1"/>
          </p:nvPr>
        </p:nvSpPr>
        <p:spPr>
          <a:xfrm>
            <a:off x="203803" y="1641413"/>
            <a:ext cx="10756118" cy="4746507"/>
          </a:xfrm>
        </p:spPr>
        <p:txBody>
          <a:bodyPr>
            <a:normAutofit/>
          </a:bodyPr>
          <a:lstStyle/>
          <a:p>
            <a:pPr algn="just"/>
            <a:r>
              <a:rPr lang="es-ES" dirty="0"/>
              <a:t>a. Denominación </a:t>
            </a:r>
            <a:r>
              <a:rPr lang="es-ES" dirty="0" smtClean="0"/>
              <a:t>Objetiva</a:t>
            </a:r>
          </a:p>
          <a:p>
            <a:pPr marL="0" indent="0" algn="just">
              <a:buNone/>
            </a:pPr>
            <a:endParaRPr lang="es-ES" dirty="0" smtClean="0"/>
          </a:p>
          <a:p>
            <a:pPr algn="just"/>
            <a:r>
              <a:rPr lang="es-ES" dirty="0" smtClean="0"/>
              <a:t>b</a:t>
            </a:r>
            <a:r>
              <a:rPr lang="es-ES" dirty="0"/>
              <a:t>. Razón </a:t>
            </a:r>
            <a:r>
              <a:rPr lang="es-ES" dirty="0" smtClean="0"/>
              <a:t>social</a:t>
            </a:r>
          </a:p>
          <a:p>
            <a:pPr marL="0" indent="0" algn="just">
              <a:buNone/>
            </a:pPr>
            <a:endParaRPr lang="es-ES" dirty="0" smtClean="0"/>
          </a:p>
          <a:p>
            <a:pPr algn="just"/>
            <a:r>
              <a:rPr lang="es-ES" dirty="0" smtClean="0"/>
              <a:t>c</a:t>
            </a:r>
            <a:r>
              <a:rPr lang="es-ES" dirty="0"/>
              <a:t>. Expresión </a:t>
            </a:r>
            <a:r>
              <a:rPr lang="es-ES" dirty="0" smtClean="0"/>
              <a:t>Peculiar</a:t>
            </a:r>
          </a:p>
          <a:p>
            <a:pPr marL="0" indent="0" algn="just">
              <a:buNone/>
            </a:pPr>
            <a:endParaRPr lang="es-ES" dirty="0" smtClean="0"/>
          </a:p>
          <a:p>
            <a:pPr algn="just"/>
            <a:r>
              <a:rPr lang="es-ES" dirty="0" smtClean="0"/>
              <a:t>d</a:t>
            </a:r>
            <a:r>
              <a:rPr lang="es-ES" dirty="0"/>
              <a:t>. Tipo de Compañía</a:t>
            </a:r>
            <a:r>
              <a:rPr lang="es-ES" dirty="0" smtClean="0"/>
              <a:t>:</a:t>
            </a:r>
            <a:endParaRPr lang="es-EC" dirty="0"/>
          </a:p>
          <a:p>
            <a:pPr lvl="1" algn="just"/>
            <a:r>
              <a:rPr lang="es-ES" dirty="0"/>
              <a:t>Sociedad Anónima (S.A.; C.A.)</a:t>
            </a:r>
            <a:endParaRPr lang="es-EC" dirty="0"/>
          </a:p>
          <a:p>
            <a:pPr lvl="1" algn="just"/>
            <a:r>
              <a:rPr lang="es-ES" dirty="0"/>
              <a:t>Compañía de Responsabilidad Limitada (CIA. LTDA.; C. LTDA.; C.L.)</a:t>
            </a:r>
            <a:endParaRPr lang="es-EC" dirty="0"/>
          </a:p>
          <a:p>
            <a:pPr lvl="1" algn="just"/>
            <a:r>
              <a:rPr lang="es-ES" dirty="0"/>
              <a:t>Compañía de Economía Mixta (C.E.M.)</a:t>
            </a:r>
            <a:endParaRPr lang="es-EC" dirty="0"/>
          </a:p>
          <a:p>
            <a:pPr lvl="1" algn="just"/>
            <a:r>
              <a:rPr lang="es-ES" dirty="0"/>
              <a:t>Compañía en Comandita (COM. EN COMAN.; CIA. EN COMAN; C. EN C</a:t>
            </a:r>
            <a:r>
              <a:rPr lang="es-ES" dirty="0" smtClean="0"/>
              <a:t>.)</a:t>
            </a:r>
            <a:endParaRPr lang="es-EC" dirty="0"/>
          </a:p>
        </p:txBody>
      </p:sp>
      <p:pic>
        <p:nvPicPr>
          <p:cNvPr id="1026" name="Picture 2" descr="http://cetis154.edu.mx/sistema/imagenes/lista.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16724" y="1972879"/>
            <a:ext cx="1676400" cy="22669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19301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C" dirty="0" smtClean="0"/>
              <a:t>Requisitos</a:t>
            </a:r>
            <a:endParaRPr lang="es-EC" dirty="0"/>
          </a:p>
        </p:txBody>
      </p:sp>
      <p:sp>
        <p:nvSpPr>
          <p:cNvPr id="3" name="Marcador de contenido 2"/>
          <p:cNvSpPr>
            <a:spLocks noGrp="1"/>
          </p:cNvSpPr>
          <p:nvPr>
            <p:ph idx="1"/>
          </p:nvPr>
        </p:nvSpPr>
        <p:spPr/>
        <p:txBody>
          <a:bodyPr/>
          <a:lstStyle/>
          <a:p>
            <a:r>
              <a:rPr lang="es-EC" dirty="0"/>
              <a:t>Comprar un formulario de solicitud de inscripción de comerciante y de empresa </a:t>
            </a:r>
            <a:r>
              <a:rPr lang="es-EC" dirty="0" smtClean="0"/>
              <a:t>mercantil.</a:t>
            </a:r>
          </a:p>
          <a:p>
            <a:endParaRPr lang="es-EC" dirty="0"/>
          </a:p>
          <a:p>
            <a:r>
              <a:rPr lang="es-EC" dirty="0"/>
              <a:t>Pedir una orden de pago y cancelarla en el </a:t>
            </a:r>
            <a:r>
              <a:rPr lang="es-EC" dirty="0" smtClean="0"/>
              <a:t>Banco</a:t>
            </a:r>
          </a:p>
          <a:p>
            <a:endParaRPr lang="es-EC" dirty="0"/>
          </a:p>
          <a:p>
            <a:r>
              <a:rPr lang="es-EC" dirty="0"/>
              <a:t>Con la orden de pago ya cancelada, presentar expediente en las ventanillas receptoras </a:t>
            </a:r>
            <a:r>
              <a:rPr lang="es-EC" dirty="0" smtClean="0"/>
              <a:t>de documentos </a:t>
            </a:r>
            <a:r>
              <a:rPr lang="es-EC" dirty="0"/>
              <a:t>en un fólder tamaño oficio con pestaña.</a:t>
            </a:r>
          </a:p>
          <a:p>
            <a:pPr marL="0" indent="0">
              <a:buNone/>
            </a:pPr>
            <a:endParaRPr lang="es-EC" dirty="0"/>
          </a:p>
        </p:txBody>
      </p:sp>
    </p:spTree>
    <p:extLst>
      <p:ext uri="{BB962C8B-B14F-4D97-AF65-F5344CB8AC3E}">
        <p14:creationId xmlns:p14="http://schemas.microsoft.com/office/powerpoint/2010/main" val="16967137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C" dirty="0"/>
              <a:t>Trámites a realizar</a:t>
            </a:r>
            <a:r>
              <a:rPr lang="es-EC" b="1" dirty="0"/>
              <a:t/>
            </a:r>
            <a:br>
              <a:rPr lang="es-EC" b="1" dirty="0"/>
            </a:br>
            <a:endParaRPr lang="es-EC" dirty="0"/>
          </a:p>
        </p:txBody>
      </p:sp>
      <p:sp>
        <p:nvSpPr>
          <p:cNvPr id="3" name="Marcador de contenido 2"/>
          <p:cNvSpPr>
            <a:spLocks noGrp="1"/>
          </p:cNvSpPr>
          <p:nvPr>
            <p:ph idx="1"/>
          </p:nvPr>
        </p:nvSpPr>
        <p:spPr>
          <a:xfrm>
            <a:off x="685800" y="1629784"/>
            <a:ext cx="10820400" cy="4797910"/>
          </a:xfrm>
        </p:spPr>
        <p:txBody>
          <a:bodyPr>
            <a:normAutofit/>
          </a:bodyPr>
          <a:lstStyle/>
          <a:p>
            <a:pPr marL="0" indent="0" algn="ctr">
              <a:buNone/>
            </a:pPr>
            <a:r>
              <a:rPr lang="es-EC" dirty="0" smtClean="0">
                <a:solidFill>
                  <a:srgbClr val="FF0000"/>
                </a:solidFill>
              </a:rPr>
              <a:t>SOLICITUD DEL CERTIFICADO NEGATIVO DE DENOMINACIÓN SOCILA EN EL REGISTRO MERCANTIL CENTRAL</a:t>
            </a:r>
            <a:endParaRPr lang="es-EC" dirty="0">
              <a:solidFill>
                <a:srgbClr val="FF0000"/>
              </a:solidFill>
            </a:endParaRPr>
          </a:p>
          <a:p>
            <a:r>
              <a:rPr lang="es-EC" dirty="0"/>
              <a:t>C</a:t>
            </a:r>
            <a:r>
              <a:rPr lang="es-EC" dirty="0" smtClean="0"/>
              <a:t>omprobar</a:t>
            </a:r>
            <a:r>
              <a:rPr lang="es-EC" dirty="0"/>
              <a:t> que el nombre elegido para la sociedad no coincide o es similar con el de otra </a:t>
            </a:r>
            <a:r>
              <a:rPr lang="es-EC" dirty="0" smtClean="0"/>
              <a:t>existente</a:t>
            </a:r>
            <a:endParaRPr lang="es-EC" dirty="0">
              <a:solidFill>
                <a:srgbClr val="FF0000"/>
              </a:solidFill>
            </a:endParaRPr>
          </a:p>
          <a:p>
            <a:r>
              <a:rPr lang="es-EC" dirty="0"/>
              <a:t> H</a:t>
            </a:r>
            <a:r>
              <a:rPr lang="es-EC" dirty="0" smtClean="0"/>
              <a:t>abrá </a:t>
            </a:r>
            <a:r>
              <a:rPr lang="es-EC" dirty="0"/>
              <a:t>que indicar el nombre “completo” de uno de los socios fundadores de la sociedad y cinco nombres para la sociedad “por orden de preferencia</a:t>
            </a:r>
            <a:r>
              <a:rPr lang="es-EC" dirty="0" smtClean="0"/>
              <a:t>”</a:t>
            </a:r>
            <a:endParaRPr lang="es-EC" dirty="0">
              <a:solidFill>
                <a:srgbClr val="FF0000"/>
              </a:solidFill>
            </a:endParaRPr>
          </a:p>
          <a:p>
            <a:r>
              <a:rPr lang="es-EC" dirty="0" smtClean="0"/>
              <a:t>Una </a:t>
            </a:r>
            <a:r>
              <a:rPr lang="es-EC" dirty="0"/>
              <a:t>vez realizado este trámite y los posteriores (elaboración de estatutos, escritura de constitución ante notario, etc.), la Sociedad se inscribirá finalmente en el Registro Mercantil Provincial que corresponda con el domicilio social de la sociedad que habremos fijado en los </a:t>
            </a:r>
            <a:r>
              <a:rPr lang="es-EC" dirty="0" smtClean="0"/>
              <a:t>Estatutos.</a:t>
            </a:r>
            <a:endParaRPr lang="es-EC" dirty="0">
              <a:solidFill>
                <a:srgbClr val="FF0000"/>
              </a:solidFill>
            </a:endParaRPr>
          </a:p>
        </p:txBody>
      </p:sp>
    </p:spTree>
    <p:extLst>
      <p:ext uri="{BB962C8B-B14F-4D97-AF65-F5344CB8AC3E}">
        <p14:creationId xmlns:p14="http://schemas.microsoft.com/office/powerpoint/2010/main" val="12129624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C" dirty="0"/>
              <a:t>Trámites a realizar</a:t>
            </a:r>
          </a:p>
        </p:txBody>
      </p:sp>
      <p:graphicFrame>
        <p:nvGraphicFramePr>
          <p:cNvPr id="4" name="Marcador de contenido 3"/>
          <p:cNvGraphicFramePr>
            <a:graphicFrameLocks noGrp="1"/>
          </p:cNvGraphicFramePr>
          <p:nvPr>
            <p:ph idx="1"/>
            <p:extLst>
              <p:ext uri="{D42A27DB-BD31-4B8C-83A1-F6EECF244321}">
                <p14:modId xmlns:p14="http://schemas.microsoft.com/office/powerpoint/2010/main" val="2711827070"/>
              </p:ext>
            </p:extLst>
          </p:nvPr>
        </p:nvGraphicFramePr>
        <p:xfrm>
          <a:off x="685800" y="1842247"/>
          <a:ext cx="10820400" cy="47977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026" name="Picture 2" descr="http://www.pintarcolorear.org/wp-content/uploads/2013/11/dedo-para-pintar-300x347.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949076" y="2495306"/>
            <a:ext cx="2857500" cy="3305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75566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C" dirty="0"/>
              <a:t>Trámites a realizar</a:t>
            </a:r>
          </a:p>
        </p:txBody>
      </p:sp>
      <p:graphicFrame>
        <p:nvGraphicFramePr>
          <p:cNvPr id="4" name="Marcador de contenido 3"/>
          <p:cNvGraphicFramePr>
            <a:graphicFrameLocks noGrp="1"/>
          </p:cNvGraphicFramePr>
          <p:nvPr>
            <p:ph idx="1"/>
            <p:extLst>
              <p:ext uri="{D42A27DB-BD31-4B8C-83A1-F6EECF244321}">
                <p14:modId xmlns:p14="http://schemas.microsoft.com/office/powerpoint/2010/main" val="3351378573"/>
              </p:ext>
            </p:extLst>
          </p:nvPr>
        </p:nvGraphicFramePr>
        <p:xfrm>
          <a:off x="685800" y="1842247"/>
          <a:ext cx="10820400" cy="43759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2050" name="Picture 2" descr="http://torneos.googlecode.com/svn/trunk/trabajadores.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615516" y="2613398"/>
            <a:ext cx="2899895" cy="28998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39926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C" dirty="0"/>
              <a:t>¿Es obligatorio inscribirse?</a:t>
            </a:r>
            <a:br>
              <a:rPr lang="es-EC" dirty="0"/>
            </a:br>
            <a:endParaRPr lang="es-EC" dirty="0"/>
          </a:p>
        </p:txBody>
      </p:sp>
      <p:sp>
        <p:nvSpPr>
          <p:cNvPr id="3" name="Marcador de contenido 2"/>
          <p:cNvSpPr>
            <a:spLocks noGrp="1"/>
          </p:cNvSpPr>
          <p:nvPr>
            <p:ph idx="1"/>
          </p:nvPr>
        </p:nvSpPr>
        <p:spPr>
          <a:xfrm>
            <a:off x="685800" y="2057401"/>
            <a:ext cx="10820400" cy="4222376"/>
          </a:xfrm>
        </p:spPr>
        <p:txBody>
          <a:bodyPr>
            <a:normAutofit/>
          </a:bodyPr>
          <a:lstStyle/>
          <a:p>
            <a:r>
              <a:rPr lang="es-EC" dirty="0"/>
              <a:t>Los empresarios individuales o autónomos (salvo el naviero) no tienen obligación de inscribirse en el Registro Mercantil, aunque si pueden hacerlo de forma voluntario</a:t>
            </a:r>
            <a:r>
              <a:rPr lang="es-EC" dirty="0" smtClean="0"/>
              <a:t>.</a:t>
            </a:r>
          </a:p>
          <a:p>
            <a:r>
              <a:rPr lang="es-EC" dirty="0" smtClean="0"/>
              <a:t> </a:t>
            </a:r>
            <a:r>
              <a:rPr lang="es-EC" dirty="0"/>
              <a:t>Por lo tanto, el empresario individual que no se inscriba, no podrá pedir la inscripción de ningún acto y tampoco aprovecharse de sus efectos legales.</a:t>
            </a:r>
          </a:p>
        </p:txBody>
      </p:sp>
      <p:pic>
        <p:nvPicPr>
          <p:cNvPr id="3074" name="Picture 2" descr="https://afiecyl2.files.wordpress.com/2012/12/sin-tc3adtulo1.png?w=300&amp;h=25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82319" y="4066149"/>
            <a:ext cx="2857500" cy="2466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17935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C" dirty="0"/>
              <a:t>¿Es obligatorio inscribirse?</a:t>
            </a:r>
            <a:br>
              <a:rPr lang="es-EC" dirty="0"/>
            </a:br>
            <a:endParaRPr lang="es-EC" dirty="0"/>
          </a:p>
        </p:txBody>
      </p:sp>
      <p:sp>
        <p:nvSpPr>
          <p:cNvPr id="3" name="Marcador de contenido 2"/>
          <p:cNvSpPr>
            <a:spLocks noGrp="1"/>
          </p:cNvSpPr>
          <p:nvPr>
            <p:ph idx="1"/>
          </p:nvPr>
        </p:nvSpPr>
        <p:spPr>
          <a:xfrm>
            <a:off x="685800" y="2057401"/>
            <a:ext cx="10820400" cy="4222376"/>
          </a:xfrm>
        </p:spPr>
        <p:txBody>
          <a:bodyPr>
            <a:normAutofit/>
          </a:bodyPr>
          <a:lstStyle/>
          <a:p>
            <a:r>
              <a:rPr lang="es-EC" dirty="0"/>
              <a:t>El naviero empresario individual.</a:t>
            </a:r>
          </a:p>
          <a:p>
            <a:r>
              <a:rPr lang="es-EC" dirty="0"/>
              <a:t>Las sociedades mercantiles.</a:t>
            </a:r>
          </a:p>
          <a:p>
            <a:r>
              <a:rPr lang="es-EC" dirty="0"/>
              <a:t>Entidades de crédito, seguro y sociedades de garantía recíproca.</a:t>
            </a:r>
          </a:p>
          <a:p>
            <a:r>
              <a:rPr lang="es-EC" dirty="0"/>
              <a:t>Las cooperativas de crédito, las mutuas y cooperativas de seguros y las mutualidades de previsión social.</a:t>
            </a:r>
          </a:p>
          <a:p>
            <a:r>
              <a:rPr lang="es-EC" dirty="0"/>
              <a:t>Las sociedades de inversión colectiva.</a:t>
            </a:r>
          </a:p>
          <a:p>
            <a:r>
              <a:rPr lang="es-EC" dirty="0"/>
              <a:t>Las agrupaciones de interés económico.</a:t>
            </a:r>
          </a:p>
          <a:p>
            <a:r>
              <a:rPr lang="es-EC" dirty="0"/>
              <a:t>Las cajas de ahorro.</a:t>
            </a:r>
          </a:p>
          <a:p>
            <a:r>
              <a:rPr lang="es-EC" dirty="0"/>
              <a:t>Las sucursales de cualquiera de los sujetos anteriormente indicados.</a:t>
            </a:r>
          </a:p>
          <a:p>
            <a:r>
              <a:rPr lang="es-EC" dirty="0" smtClean="0"/>
              <a:t>Las </a:t>
            </a:r>
            <a:r>
              <a:rPr lang="es-EC" dirty="0"/>
              <a:t>sociedades extranjeras que trasladen su domicilio a territorio español</a:t>
            </a:r>
            <a:r>
              <a:rPr lang="es-EC" dirty="0" smtClean="0"/>
              <a:t>.</a:t>
            </a:r>
            <a:endParaRPr lang="es-EC" dirty="0"/>
          </a:p>
        </p:txBody>
      </p:sp>
    </p:spTree>
    <p:extLst>
      <p:ext uri="{BB962C8B-B14F-4D97-AF65-F5344CB8AC3E}">
        <p14:creationId xmlns:p14="http://schemas.microsoft.com/office/powerpoint/2010/main" val="19639348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012831" y="705758"/>
            <a:ext cx="8610600" cy="1293028"/>
          </a:xfrm>
        </p:spPr>
        <p:txBody>
          <a:bodyPr>
            <a:normAutofit/>
          </a:bodyPr>
          <a:lstStyle/>
          <a:p>
            <a:r>
              <a:rPr lang="es-ES" b="1" dirty="0"/>
              <a:t>NOMBRAMIENTOS</a:t>
            </a:r>
            <a:endParaRPr lang="es-EC" b="1" dirty="0"/>
          </a:p>
        </p:txBody>
      </p:sp>
      <p:sp>
        <p:nvSpPr>
          <p:cNvPr id="3" name="2 Marcador de contenido"/>
          <p:cNvSpPr>
            <a:spLocks noGrp="1"/>
          </p:cNvSpPr>
          <p:nvPr>
            <p:ph idx="1"/>
          </p:nvPr>
        </p:nvSpPr>
        <p:spPr/>
        <p:txBody>
          <a:bodyPr>
            <a:normAutofit/>
          </a:bodyPr>
          <a:lstStyle/>
          <a:p>
            <a:pPr algn="just"/>
            <a:r>
              <a:rPr lang="es-ES" dirty="0"/>
              <a:t>El artículo 13 de la Ley de Compañías, en cuanto a la inscripción en el registro mercantil establece la obligación del administrador designado, de inscribir en el registro mercantil su nombramiento con la razón de aceptación, dentro de los 30 días posteriores a su </a:t>
            </a:r>
            <a:r>
              <a:rPr lang="es-ES" dirty="0" smtClean="0"/>
              <a:t>designación, </a:t>
            </a:r>
            <a:r>
              <a:rPr lang="es-ES" dirty="0"/>
              <a:t>la cual, podrá efectuarse en la escritura de constitución o posteriormente, por acuerdo entre los socios y, salvo pacto en contrario, por mayoría de votos, conforme lo establece el artículo 48 la norma citada</a:t>
            </a:r>
            <a:r>
              <a:rPr lang="es-ES" dirty="0" smtClean="0"/>
              <a:t>.</a:t>
            </a:r>
          </a:p>
          <a:p>
            <a:pPr algn="just"/>
            <a:endParaRPr lang="es-ES" dirty="0"/>
          </a:p>
          <a:p>
            <a:pPr algn="just"/>
            <a:r>
              <a:rPr lang="es-ES" dirty="0"/>
              <a:t>Cuando la designación de los administradores se realice en el acto constitutivo no se requerirá copia de documentación adicional.</a:t>
            </a:r>
            <a:endParaRPr lang="es-EC" dirty="0"/>
          </a:p>
        </p:txBody>
      </p:sp>
    </p:spTree>
    <p:extLst>
      <p:ext uri="{BB962C8B-B14F-4D97-AF65-F5344CB8AC3E}">
        <p14:creationId xmlns:p14="http://schemas.microsoft.com/office/powerpoint/2010/main" val="21900946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lstStyle/>
          <a:p>
            <a:r>
              <a:rPr lang="es-ES" dirty="0"/>
              <a:t>Si la designación del administrador se realiza de forma posterior al acto constitutivo o no existe información relacionada con las personas que hacen las designaciones se solicitará copia del acta de la junta por la cual se nombra al administrador</a:t>
            </a:r>
            <a:r>
              <a:rPr lang="es-ES" dirty="0" smtClean="0"/>
              <a:t>.</a:t>
            </a:r>
          </a:p>
          <a:p>
            <a:endParaRPr lang="es-ES" dirty="0"/>
          </a:p>
          <a:p>
            <a:pPr marL="457200" indent="-457200">
              <a:buAutoNum type="alphaLcParenR"/>
            </a:pPr>
            <a:r>
              <a:rPr lang="es-ES" dirty="0" smtClean="0"/>
              <a:t>Presentar </a:t>
            </a:r>
            <a:r>
              <a:rPr lang="es-ES" dirty="0"/>
              <a:t>al menos 3 ejemplares de los nombramientos con firmas </a:t>
            </a:r>
            <a:r>
              <a:rPr lang="es-ES" dirty="0" smtClean="0"/>
              <a:t>originales</a:t>
            </a:r>
          </a:p>
          <a:p>
            <a:pPr marL="457200" indent="-457200">
              <a:buAutoNum type="alphaLcParenR"/>
            </a:pPr>
            <a:r>
              <a:rPr lang="es-ES" dirty="0"/>
              <a:t>En caso de que la persona designada sea extranjera, deberá adjuntar el RUC o el documento que emita el Servicio de Rentas Internas cuando se trate de aquellas personas naturales extranjeras residentes o no en Ecuador </a:t>
            </a:r>
          </a:p>
          <a:p>
            <a:endParaRPr lang="es-EC" dirty="0"/>
          </a:p>
        </p:txBody>
      </p:sp>
    </p:spTree>
    <p:extLst>
      <p:ext uri="{BB962C8B-B14F-4D97-AF65-F5344CB8AC3E}">
        <p14:creationId xmlns:p14="http://schemas.microsoft.com/office/powerpoint/2010/main" val="1290691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lstStyle/>
          <a:p>
            <a:pPr marL="0" indent="0">
              <a:buNone/>
            </a:pPr>
            <a:r>
              <a:rPr lang="es-EC" b="1" dirty="0"/>
              <a:t>Contenido del nombramiento</a:t>
            </a:r>
            <a:r>
              <a:rPr lang="es-EC" b="1" dirty="0" smtClean="0"/>
              <a:t>.</a:t>
            </a:r>
          </a:p>
          <a:p>
            <a:pPr marL="0" indent="0">
              <a:buNone/>
            </a:pPr>
            <a:endParaRPr lang="es-ES" dirty="0"/>
          </a:p>
          <a:p>
            <a:pPr marL="457200" indent="-457200">
              <a:buAutoNum type="alphaLcParenR"/>
            </a:pPr>
            <a:r>
              <a:rPr lang="es-ES" dirty="0" smtClean="0"/>
              <a:t>La </a:t>
            </a:r>
            <a:r>
              <a:rPr lang="es-ES" dirty="0"/>
              <a:t>fecha de su </a:t>
            </a:r>
            <a:r>
              <a:rPr lang="es-ES" dirty="0" smtClean="0"/>
              <a:t>otorgamiento</a:t>
            </a:r>
          </a:p>
          <a:p>
            <a:pPr marL="457200" indent="-457200">
              <a:buAutoNum type="alphaLcParenR"/>
            </a:pPr>
            <a:r>
              <a:rPr lang="es-ES" dirty="0" smtClean="0"/>
              <a:t>El </a:t>
            </a:r>
            <a:r>
              <a:rPr lang="es-ES" dirty="0"/>
              <a:t>nombre de la compañía, así como los nombres y apellidos de la persona natural, o bien el nombre de la compañía en cuyo favor se lo </a:t>
            </a:r>
            <a:r>
              <a:rPr lang="es-ES" dirty="0" smtClean="0"/>
              <a:t>extendiere</a:t>
            </a:r>
          </a:p>
          <a:p>
            <a:pPr marL="457200" indent="-457200">
              <a:buAutoNum type="alphaLcParenR"/>
            </a:pPr>
            <a:r>
              <a:rPr lang="es-ES" dirty="0" smtClean="0"/>
              <a:t>La </a:t>
            </a:r>
            <a:r>
              <a:rPr lang="es-ES" dirty="0"/>
              <a:t>fecha del acuerdo o resolución del órgano estatutario que hubiere hecho la designación o, en su caso, la mención de la cláusula del contrato social en que ella </a:t>
            </a:r>
            <a:r>
              <a:rPr lang="es-ES" dirty="0" smtClean="0"/>
              <a:t>conste</a:t>
            </a:r>
          </a:p>
          <a:p>
            <a:pPr marL="457200" indent="-457200">
              <a:buAutoNum type="alphaLcParenR"/>
            </a:pPr>
            <a:r>
              <a:rPr lang="es-ES" dirty="0" smtClean="0"/>
              <a:t>El </a:t>
            </a:r>
            <a:r>
              <a:rPr lang="es-ES" dirty="0"/>
              <a:t>cargo o función a </a:t>
            </a:r>
            <a:r>
              <a:rPr lang="es-ES" dirty="0" smtClean="0"/>
              <a:t>desempeñarse</a:t>
            </a:r>
            <a:endParaRPr lang="es-ES" b="1" dirty="0"/>
          </a:p>
        </p:txBody>
      </p:sp>
    </p:spTree>
    <p:extLst>
      <p:ext uri="{BB962C8B-B14F-4D97-AF65-F5344CB8AC3E}">
        <p14:creationId xmlns:p14="http://schemas.microsoft.com/office/powerpoint/2010/main" val="17379563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lstStyle/>
          <a:p>
            <a:pPr marL="0" indent="0" algn="just">
              <a:buNone/>
            </a:pPr>
            <a:r>
              <a:rPr lang="es-ES" dirty="0" smtClean="0"/>
              <a:t>e) El </a:t>
            </a:r>
            <a:r>
              <a:rPr lang="es-ES" dirty="0"/>
              <a:t>período de duración del cargo;</a:t>
            </a:r>
          </a:p>
          <a:p>
            <a:pPr marL="0" indent="0" algn="just">
              <a:buNone/>
            </a:pPr>
            <a:r>
              <a:rPr lang="es-ES" dirty="0" smtClean="0"/>
              <a:t>f) La </a:t>
            </a:r>
            <a:r>
              <a:rPr lang="es-ES" dirty="0"/>
              <a:t>enunciación de que la persona natural o la compañía designada ejercerá la representación legal, judicial y extrajudicial de la compañía, sola o conjuntamente con otro u otros </a:t>
            </a:r>
            <a:r>
              <a:rPr lang="es-ES" dirty="0" smtClean="0"/>
              <a:t>administradores;</a:t>
            </a:r>
          </a:p>
          <a:p>
            <a:pPr marL="0" indent="0" algn="just">
              <a:buNone/>
            </a:pPr>
            <a:r>
              <a:rPr lang="es-ES" dirty="0" smtClean="0"/>
              <a:t>g)La </a:t>
            </a:r>
            <a:r>
              <a:rPr lang="es-ES" dirty="0"/>
              <a:t>fecha de otorgamiento de la escritura pública en que consten las atribuciones vigentes del representante legal, el Notario que autorizó esa escritura y la fecha de su inscripción, en el Registro Mercantil</a:t>
            </a:r>
          </a:p>
          <a:p>
            <a:endParaRPr lang="es-EC" dirty="0"/>
          </a:p>
        </p:txBody>
      </p:sp>
    </p:spTree>
    <p:extLst>
      <p:ext uri="{BB962C8B-B14F-4D97-AF65-F5344CB8AC3E}">
        <p14:creationId xmlns:p14="http://schemas.microsoft.com/office/powerpoint/2010/main" val="22184988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C" dirty="0" smtClean="0"/>
              <a:t>Proceso de Reserva</a:t>
            </a:r>
            <a:endParaRPr lang="es-EC" dirty="0"/>
          </a:p>
        </p:txBody>
      </p:sp>
      <p:sp>
        <p:nvSpPr>
          <p:cNvPr id="3" name="Marcador de contenido 2"/>
          <p:cNvSpPr>
            <a:spLocks noGrp="1"/>
          </p:cNvSpPr>
          <p:nvPr>
            <p:ph idx="1"/>
          </p:nvPr>
        </p:nvSpPr>
        <p:spPr>
          <a:xfrm>
            <a:off x="384107" y="2014901"/>
            <a:ext cx="9613861" cy="3599316"/>
          </a:xfrm>
        </p:spPr>
        <p:txBody>
          <a:bodyPr/>
          <a:lstStyle/>
          <a:p>
            <a:pPr algn="just"/>
            <a:r>
              <a:rPr lang="es-ES" dirty="0"/>
              <a:t>1. La solicitud de reserva se realizará únicamente a través del portal web institucional, www.supercias.gob.ec </a:t>
            </a:r>
            <a:endParaRPr lang="es-EC" dirty="0"/>
          </a:p>
          <a:p>
            <a:endParaRPr lang="es-EC" dirty="0"/>
          </a:p>
        </p:txBody>
      </p:sp>
      <p:pic>
        <p:nvPicPr>
          <p:cNvPr id="5" name="Imagen 4"/>
          <p:cNvPicPr>
            <a:picLocks noChangeAspect="1"/>
          </p:cNvPicPr>
          <p:nvPr/>
        </p:nvPicPr>
        <p:blipFill>
          <a:blip r:embed="rId2"/>
          <a:stretch>
            <a:fillRect/>
          </a:stretch>
        </p:blipFill>
        <p:spPr>
          <a:xfrm>
            <a:off x="1861070" y="3134933"/>
            <a:ext cx="8136898" cy="3356020"/>
          </a:xfrm>
          <a:prstGeom prst="rect">
            <a:avLst/>
          </a:prstGeom>
        </p:spPr>
      </p:pic>
    </p:spTree>
    <p:extLst>
      <p:ext uri="{BB962C8B-B14F-4D97-AF65-F5344CB8AC3E}">
        <p14:creationId xmlns:p14="http://schemas.microsoft.com/office/powerpoint/2010/main" val="350577239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lstStyle/>
          <a:p>
            <a:pPr marL="0" indent="0">
              <a:buNone/>
            </a:pPr>
            <a:r>
              <a:rPr lang="es-ES" dirty="0" smtClean="0"/>
              <a:t>h) El </a:t>
            </a:r>
            <a:r>
              <a:rPr lang="es-ES" dirty="0"/>
              <a:t>nombre y la firma autógrafa de la persona que extienda por la compañía el nombramiento; e,</a:t>
            </a:r>
          </a:p>
          <a:p>
            <a:pPr marL="0" indent="0">
              <a:buNone/>
            </a:pPr>
            <a:r>
              <a:rPr lang="es-ES" dirty="0" smtClean="0"/>
              <a:t>i)La </a:t>
            </a:r>
            <a:r>
              <a:rPr lang="es-ES" dirty="0"/>
              <a:t>aceptación del cargo, al pie del nombramiento, de parte de la persona natural en cuyo favor se lo hubiere discernido. Si el nombramiento se hubiera extendido a una compañía, tal aceptación la hará su representante legal, a nombre de ella. En cualquier caso se indicará el lugar y la fecha en que esa aceptación se hubiere producido.</a:t>
            </a:r>
          </a:p>
          <a:p>
            <a:pPr marL="0" indent="0">
              <a:buNone/>
            </a:pPr>
            <a:r>
              <a:rPr lang="es-ES" dirty="0"/>
              <a:t/>
            </a:r>
            <a:br>
              <a:rPr lang="es-ES" dirty="0"/>
            </a:br>
            <a:endParaRPr lang="es-EC" dirty="0"/>
          </a:p>
        </p:txBody>
      </p:sp>
    </p:spTree>
    <p:extLst>
      <p:ext uri="{BB962C8B-B14F-4D97-AF65-F5344CB8AC3E}">
        <p14:creationId xmlns:p14="http://schemas.microsoft.com/office/powerpoint/2010/main" val="291919914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Constitución de una empresa</a:t>
            </a:r>
            <a:endParaRPr lang="es-ES" dirty="0"/>
          </a:p>
        </p:txBody>
      </p:sp>
      <p:pic>
        <p:nvPicPr>
          <p:cNvPr id="5" name="Picture 2" descr="191"/>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04660" y="2057401"/>
            <a:ext cx="10701540" cy="450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25433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Constitución de una empresa</a:t>
            </a:r>
            <a:endParaRPr lang="es-ES" dirty="0"/>
          </a:p>
        </p:txBody>
      </p:sp>
      <p:pic>
        <p:nvPicPr>
          <p:cNvPr id="5122" name="Picture 2" descr="19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85611" y="2057401"/>
            <a:ext cx="10800000" cy="44457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23972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Constitución de una empresa</a:t>
            </a:r>
            <a:endParaRPr lang="es-ES" dirty="0"/>
          </a:p>
        </p:txBody>
      </p:sp>
      <p:pic>
        <p:nvPicPr>
          <p:cNvPr id="6146" name="Picture 2" descr="19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06200" y="2057401"/>
            <a:ext cx="10800000" cy="43354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167392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Constitución de una empresa</a:t>
            </a:r>
            <a:endParaRPr lang="es-ES" dirty="0"/>
          </a:p>
        </p:txBody>
      </p:sp>
      <p:pic>
        <p:nvPicPr>
          <p:cNvPr id="7170" name="Picture 2" descr="194"/>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07692" y="2057401"/>
            <a:ext cx="10800000" cy="42840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784864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C" dirty="0" smtClean="0"/>
              <a:t>Bibliografía</a:t>
            </a:r>
            <a:endParaRPr lang="es-EC" dirty="0"/>
          </a:p>
        </p:txBody>
      </p:sp>
      <p:sp>
        <p:nvSpPr>
          <p:cNvPr id="3" name="Marcador de contenido 2"/>
          <p:cNvSpPr>
            <a:spLocks noGrp="1"/>
          </p:cNvSpPr>
          <p:nvPr>
            <p:ph idx="1"/>
          </p:nvPr>
        </p:nvSpPr>
        <p:spPr>
          <a:xfrm>
            <a:off x="525774" y="2272478"/>
            <a:ext cx="9613861" cy="3599316"/>
          </a:xfrm>
        </p:spPr>
        <p:txBody>
          <a:bodyPr/>
          <a:lstStyle/>
          <a:p>
            <a:r>
              <a:rPr lang="es-EC" dirty="0" smtClean="0">
                <a:ln w="0"/>
                <a:hlinkClick r:id="rId2"/>
              </a:rPr>
              <a:t>[</a:t>
            </a:r>
            <a:r>
              <a:rPr lang="es-EC" dirty="0">
                <a:ln w="0"/>
                <a:hlinkClick r:id="rId2"/>
              </a:rPr>
              <a:t>1] http://www.supercias.gob.ec/portalConstitucionElectronica/</a:t>
            </a:r>
            <a:endParaRPr lang="es-EC" dirty="0" smtClean="0">
              <a:hlinkClick r:id="rId2"/>
            </a:endParaRPr>
          </a:p>
          <a:p>
            <a:r>
              <a:rPr lang="es-EC" dirty="0" smtClean="0">
                <a:hlinkClick r:id="rId2"/>
              </a:rPr>
              <a:t>[2]http</a:t>
            </a:r>
            <a:r>
              <a:rPr lang="es-EC" dirty="0">
                <a:hlinkClick r:id="rId2"/>
              </a:rPr>
              <a:t>://</a:t>
            </a:r>
            <a:r>
              <a:rPr lang="es-EC" dirty="0" smtClean="0">
                <a:hlinkClick r:id="rId2"/>
              </a:rPr>
              <a:t>www.sbs.gob.ec/medios/PORTALDOCS/downloads/normativa/2011/SBS/resol_SBS-2011-644.pdf</a:t>
            </a:r>
            <a:r>
              <a:rPr lang="es-EC" dirty="0" smtClean="0"/>
              <a:t> </a:t>
            </a:r>
          </a:p>
          <a:p>
            <a:endParaRPr lang="es-EC" dirty="0"/>
          </a:p>
        </p:txBody>
      </p:sp>
    </p:spTree>
    <p:extLst>
      <p:ext uri="{BB962C8B-B14F-4D97-AF65-F5344CB8AC3E}">
        <p14:creationId xmlns:p14="http://schemas.microsoft.com/office/powerpoint/2010/main" val="10353010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C" dirty="0" smtClean="0"/>
              <a:t>Proceso de Reserva</a:t>
            </a:r>
            <a:endParaRPr lang="es-EC" dirty="0"/>
          </a:p>
        </p:txBody>
      </p:sp>
      <p:sp>
        <p:nvSpPr>
          <p:cNvPr id="3" name="Marcador de contenido 2"/>
          <p:cNvSpPr>
            <a:spLocks noGrp="1"/>
          </p:cNvSpPr>
          <p:nvPr>
            <p:ph idx="1"/>
          </p:nvPr>
        </p:nvSpPr>
        <p:spPr>
          <a:xfrm>
            <a:off x="422744" y="2064003"/>
            <a:ext cx="9613861" cy="3599316"/>
          </a:xfrm>
        </p:spPr>
        <p:txBody>
          <a:bodyPr/>
          <a:lstStyle/>
          <a:p>
            <a:pPr algn="just"/>
            <a:r>
              <a:rPr lang="es-ES" dirty="0"/>
              <a:t>2. El sistema admitirá una propuesta de denominación por cada solicitante y validará la misma hasta que cumpla con los requisitos para ser aprobada, remitiéndose inmediatamente al usuario un correo electrónico de confirmación.   </a:t>
            </a:r>
            <a:endParaRPr lang="es-EC" dirty="0"/>
          </a:p>
          <a:p>
            <a:endParaRPr lang="es-EC" dirty="0"/>
          </a:p>
        </p:txBody>
      </p:sp>
      <p:pic>
        <p:nvPicPr>
          <p:cNvPr id="4" name="Imagen 3"/>
          <p:cNvPicPr>
            <a:picLocks noChangeAspect="1"/>
          </p:cNvPicPr>
          <p:nvPr/>
        </p:nvPicPr>
        <p:blipFill>
          <a:blip r:embed="rId2"/>
          <a:stretch>
            <a:fillRect/>
          </a:stretch>
        </p:blipFill>
        <p:spPr>
          <a:xfrm>
            <a:off x="2329535" y="3593205"/>
            <a:ext cx="7707070" cy="3013657"/>
          </a:xfrm>
          <a:prstGeom prst="rect">
            <a:avLst/>
          </a:prstGeom>
        </p:spPr>
      </p:pic>
    </p:spTree>
    <p:extLst>
      <p:ext uri="{BB962C8B-B14F-4D97-AF65-F5344CB8AC3E}">
        <p14:creationId xmlns:p14="http://schemas.microsoft.com/office/powerpoint/2010/main" val="7449436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C" dirty="0" smtClean="0"/>
              <a:t>Proceso de Reserva</a:t>
            </a:r>
            <a:endParaRPr lang="es-EC" dirty="0"/>
          </a:p>
        </p:txBody>
      </p:sp>
      <p:sp>
        <p:nvSpPr>
          <p:cNvPr id="3" name="Marcador de contenido 2"/>
          <p:cNvSpPr>
            <a:spLocks noGrp="1"/>
          </p:cNvSpPr>
          <p:nvPr>
            <p:ph idx="1"/>
          </p:nvPr>
        </p:nvSpPr>
        <p:spPr>
          <a:xfrm>
            <a:off x="59202" y="2066417"/>
            <a:ext cx="9613861" cy="3599316"/>
          </a:xfrm>
        </p:spPr>
        <p:txBody>
          <a:bodyPr>
            <a:normAutofit fontScale="92500"/>
          </a:bodyPr>
          <a:lstStyle/>
          <a:p>
            <a:pPr algn="just"/>
            <a:r>
              <a:rPr lang="es-ES" dirty="0"/>
              <a:t>3. La denominación propuesta se someterá única y exclusivamente a una revisión tecnológica por parte del sistema, en la que se determinará la similitud que puede tener con las denominaciones existentes en el Registro de Sociedades de la Institución.  </a:t>
            </a:r>
            <a:endParaRPr lang="es-ES" dirty="0" smtClean="0"/>
          </a:p>
          <a:p>
            <a:pPr algn="just"/>
            <a:r>
              <a:rPr lang="es-ES" dirty="0" smtClean="0"/>
              <a:t>Se analizaran las siguientes </a:t>
            </a:r>
            <a:r>
              <a:rPr lang="es-ES" dirty="0"/>
              <a:t>circunstancias: </a:t>
            </a:r>
            <a:endParaRPr lang="es-EC" dirty="0"/>
          </a:p>
          <a:p>
            <a:pPr lvl="1" algn="just"/>
            <a:r>
              <a:rPr lang="es-ES" dirty="0"/>
              <a:t>Utilización de las mismas palabras en diferente orden, género o número.</a:t>
            </a:r>
            <a:endParaRPr lang="es-EC" dirty="0"/>
          </a:p>
          <a:p>
            <a:pPr lvl="1" algn="just"/>
            <a:r>
              <a:rPr lang="es-ES" dirty="0"/>
              <a:t>Utilización de las mismas palabras con la adición o supresión de términos o expresiones genéricas o accesorias, o artículos, adverbios, preposiciones, conjunciones, acentos, guiones, signos de puntuación u otros similares.</a:t>
            </a:r>
            <a:endParaRPr lang="es-EC" dirty="0"/>
          </a:p>
          <a:p>
            <a:pPr lvl="1" algn="just"/>
            <a:r>
              <a:rPr lang="es-ES" dirty="0"/>
              <a:t>Utilización de palabras distintas que tengan la misma expresión fonética.</a:t>
            </a:r>
            <a:endParaRPr lang="es-EC" dirty="0"/>
          </a:p>
          <a:p>
            <a:endParaRPr lang="es-EC" dirty="0"/>
          </a:p>
        </p:txBody>
      </p:sp>
      <p:pic>
        <p:nvPicPr>
          <p:cNvPr id="2050" name="Picture 2" descr="http://www.xelso.com/wp-content/uploads/2012/12/empresa_revisi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73063" y="4450299"/>
            <a:ext cx="2400300" cy="22383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28984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C" dirty="0" smtClean="0"/>
              <a:t>Proceso de Reserva</a:t>
            </a:r>
            <a:endParaRPr lang="es-EC" dirty="0"/>
          </a:p>
        </p:txBody>
      </p:sp>
      <p:sp>
        <p:nvSpPr>
          <p:cNvPr id="3" name="Marcador de contenido 2"/>
          <p:cNvSpPr>
            <a:spLocks noGrp="1"/>
          </p:cNvSpPr>
          <p:nvPr>
            <p:ph idx="1"/>
          </p:nvPr>
        </p:nvSpPr>
        <p:spPr>
          <a:xfrm>
            <a:off x="190923" y="2014901"/>
            <a:ext cx="9613861" cy="3599316"/>
          </a:xfrm>
        </p:spPr>
        <p:txBody>
          <a:bodyPr/>
          <a:lstStyle/>
          <a:p>
            <a:r>
              <a:rPr lang="es-ES" dirty="0"/>
              <a:t>4. La reserva de una denominación propuesta </a:t>
            </a:r>
            <a:r>
              <a:rPr lang="es-ES" dirty="0" smtClean="0"/>
              <a:t>deberá: </a:t>
            </a:r>
          </a:p>
          <a:p>
            <a:r>
              <a:rPr lang="es-ES" dirty="0" smtClean="0"/>
              <a:t>Distinguirse </a:t>
            </a:r>
            <a:r>
              <a:rPr lang="es-ES" dirty="0"/>
              <a:t>un 25% como mínimo de las peculiaridades reservadas o </a:t>
            </a:r>
            <a:r>
              <a:rPr lang="es-ES" dirty="0" smtClean="0"/>
              <a:t>existentes, la </a:t>
            </a:r>
            <a:r>
              <a:rPr lang="es-ES" dirty="0"/>
              <a:t>herramienta tecnológica calculará el número de letras coincidentes y su posición dentro de las palabras. </a:t>
            </a:r>
            <a:endParaRPr lang="es-ES" dirty="0" smtClean="0"/>
          </a:p>
          <a:p>
            <a:r>
              <a:rPr lang="es-ES" dirty="0" smtClean="0"/>
              <a:t>La </a:t>
            </a:r>
            <a:r>
              <a:rPr lang="es-ES" dirty="0"/>
              <a:t>denominación propuesta podrá contar con coincidencia de letras y posiciones, y será aprobada si en total, la coincidencia no excede del 75%.</a:t>
            </a:r>
            <a:endParaRPr lang="es-EC" dirty="0"/>
          </a:p>
          <a:p>
            <a:endParaRPr lang="es-EC" dirty="0"/>
          </a:p>
        </p:txBody>
      </p:sp>
      <p:pic>
        <p:nvPicPr>
          <p:cNvPr id="3074" name="Picture 2" descr="http://3.bp.blogspot.com/-sd3IDwXg8vE/Vjf8VYi6biI/AAAAAAAAAvI/TSd36VXwQ3g/s1600/r.%2Bpare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22028" y="4324821"/>
            <a:ext cx="2887756" cy="23463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17235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C" dirty="0" smtClean="0"/>
              <a:t>Proceso de Reserva</a:t>
            </a:r>
            <a:endParaRPr lang="es-EC" dirty="0"/>
          </a:p>
        </p:txBody>
      </p:sp>
      <p:sp>
        <p:nvSpPr>
          <p:cNvPr id="3" name="Marcador de contenido 2"/>
          <p:cNvSpPr>
            <a:spLocks noGrp="1"/>
          </p:cNvSpPr>
          <p:nvPr>
            <p:ph idx="1"/>
          </p:nvPr>
        </p:nvSpPr>
        <p:spPr>
          <a:xfrm>
            <a:off x="680321" y="2336873"/>
            <a:ext cx="9613861" cy="972997"/>
          </a:xfrm>
        </p:spPr>
        <p:txBody>
          <a:bodyPr/>
          <a:lstStyle/>
          <a:p>
            <a:r>
              <a:rPr lang="es-ES" dirty="0"/>
              <a:t>5. Una vez aprobada la denominación, el sistema emitirá el documento de reserva correspondiente. </a:t>
            </a:r>
            <a:endParaRPr lang="es-EC" dirty="0"/>
          </a:p>
          <a:p>
            <a:endParaRPr lang="es-EC" dirty="0"/>
          </a:p>
        </p:txBody>
      </p:sp>
      <p:sp>
        <p:nvSpPr>
          <p:cNvPr id="4" name="CuadroTexto 3"/>
          <p:cNvSpPr txBox="1"/>
          <p:nvPr/>
        </p:nvSpPr>
        <p:spPr>
          <a:xfrm>
            <a:off x="502276" y="5657671"/>
            <a:ext cx="9234152" cy="1200329"/>
          </a:xfrm>
          <a:prstGeom prst="rect">
            <a:avLst/>
          </a:prstGeom>
          <a:noFill/>
        </p:spPr>
        <p:txBody>
          <a:bodyPr wrap="square" rtlCol="0">
            <a:spAutoFit/>
          </a:bodyPr>
          <a:lstStyle/>
          <a:p>
            <a:r>
              <a:rPr lang="es-ES" dirty="0" smtClean="0"/>
              <a:t>Nota: Las </a:t>
            </a:r>
            <a:r>
              <a:rPr lang="es-ES" dirty="0"/>
              <a:t>reservas de denominaciones aprobadas a través del portal web </a:t>
            </a:r>
            <a:r>
              <a:rPr lang="es-ES" dirty="0" smtClean="0"/>
              <a:t>www.supercias.gob.ec</a:t>
            </a:r>
            <a:r>
              <a:rPr lang="es-ES" dirty="0"/>
              <a:t>, tendrán la firma electrónica del Secretario General de la Superintendencia de Compañías y Valores.</a:t>
            </a:r>
            <a:endParaRPr lang="es-EC" dirty="0"/>
          </a:p>
          <a:p>
            <a:endParaRPr lang="es-EC" dirty="0"/>
          </a:p>
        </p:txBody>
      </p:sp>
      <p:pic>
        <p:nvPicPr>
          <p:cNvPr id="5" name="Imagen 4"/>
          <p:cNvPicPr>
            <a:picLocks noChangeAspect="1"/>
          </p:cNvPicPr>
          <p:nvPr/>
        </p:nvPicPr>
        <p:blipFill rotWithShape="1">
          <a:blip r:embed="rId2"/>
          <a:srcRect l="28883" t="37280" r="32711" b="36144"/>
          <a:stretch/>
        </p:blipFill>
        <p:spPr>
          <a:xfrm>
            <a:off x="940158" y="3117313"/>
            <a:ext cx="10625070" cy="2540357"/>
          </a:xfrm>
          <a:prstGeom prst="rect">
            <a:avLst/>
          </a:prstGeom>
        </p:spPr>
      </p:pic>
    </p:spTree>
    <p:extLst>
      <p:ext uri="{BB962C8B-B14F-4D97-AF65-F5344CB8AC3E}">
        <p14:creationId xmlns:p14="http://schemas.microsoft.com/office/powerpoint/2010/main" val="5414964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smtClean="0"/>
              <a:t>Vigencia</a:t>
            </a:r>
            <a:endParaRPr lang="es-EC"/>
          </a:p>
        </p:txBody>
      </p:sp>
      <p:sp>
        <p:nvSpPr>
          <p:cNvPr id="3" name="Marcador de contenido 2"/>
          <p:cNvSpPr>
            <a:spLocks noGrp="1"/>
          </p:cNvSpPr>
          <p:nvPr>
            <p:ph idx="1"/>
          </p:nvPr>
        </p:nvSpPr>
        <p:spPr>
          <a:xfrm>
            <a:off x="0" y="2002021"/>
            <a:ext cx="9613861" cy="3599316"/>
          </a:xfrm>
        </p:spPr>
        <p:txBody>
          <a:bodyPr>
            <a:normAutofit/>
          </a:bodyPr>
          <a:lstStyle/>
          <a:p>
            <a:pPr algn="just"/>
            <a:r>
              <a:rPr lang="es-ES" dirty="0" smtClean="0"/>
              <a:t>La </a:t>
            </a:r>
            <a:r>
              <a:rPr lang="es-ES" dirty="0"/>
              <a:t>reserva de una denominación tendrá una validez de 30 días término, contado desde la fecha de la respectiva </a:t>
            </a:r>
            <a:r>
              <a:rPr lang="es-ES" dirty="0" smtClean="0"/>
              <a:t>aprobación.</a:t>
            </a:r>
          </a:p>
          <a:p>
            <a:pPr algn="just"/>
            <a:r>
              <a:rPr lang="es-ES" dirty="0" smtClean="0"/>
              <a:t>Salvo </a:t>
            </a:r>
            <a:r>
              <a:rPr lang="es-ES" dirty="0"/>
              <a:t>el caso de las denominaciones reservadas para las compañías de transporte terrestre, en los cuales el tiempo de validez será de 365 días término.</a:t>
            </a:r>
            <a:endParaRPr lang="es-EC" dirty="0"/>
          </a:p>
          <a:p>
            <a:pPr algn="just"/>
            <a:r>
              <a:rPr lang="es-ES" dirty="0"/>
              <a:t>Una vez transcurrido el término de vigencia de la reserva, esta caducará automáticamente, a menos que, antes de su vencimiento se hubiere solicitado su ampliación, la que se concederá por el mismo período inicial y por una sola vez, a través del portal web institucional</a:t>
            </a:r>
            <a:r>
              <a:rPr lang="es-ES" dirty="0" smtClean="0"/>
              <a:t>.[1]</a:t>
            </a:r>
            <a:endParaRPr lang="es-EC" dirty="0"/>
          </a:p>
        </p:txBody>
      </p:sp>
      <p:pic>
        <p:nvPicPr>
          <p:cNvPr id="4098" name="Picture 2" descr="http://www.losporque.com/wp-content/uploads/2014/01/nombre-de-los-dias.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963697" y="4979048"/>
            <a:ext cx="3115568" cy="18378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52546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EC" dirty="0" smtClean="0"/>
              <a:t>Requisitos </a:t>
            </a:r>
            <a:r>
              <a:rPr lang="es-EC" dirty="0"/>
              <a:t>para abrir una cuenta corporativa en el banco</a:t>
            </a:r>
          </a:p>
        </p:txBody>
      </p:sp>
      <p:pic>
        <p:nvPicPr>
          <p:cNvPr id="5122" name="Picture 2" descr="https://www.provincial.com/fbin/mult/Cuenta_corriente_corporativa_remuneraci_n_diaria_destacado_gris_150_tcm1305-467495.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91936" y="2722477"/>
            <a:ext cx="8590629" cy="32018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1628290"/>
      </p:ext>
    </p:extLst>
  </p:cSld>
  <p:clrMapOvr>
    <a:masterClrMapping/>
  </p:clrMapOvr>
</p:sld>
</file>

<file path=ppt/theme/theme1.xml><?xml version="1.0" encoding="utf-8"?>
<a:theme xmlns:a="http://schemas.openxmlformats.org/drawingml/2006/main" name="Estela de condensación">
  <a:themeElements>
    <a:clrScheme name="Estela de condensación">
      <a:dk1>
        <a:sysClr val="windowText" lastClr="000000"/>
      </a:dk1>
      <a:lt1>
        <a:sysClr val="window" lastClr="FFFFFF"/>
      </a:lt1>
      <a:dk2>
        <a:srgbClr val="454545"/>
      </a:dk2>
      <a:lt2>
        <a:srgbClr val="DADADA"/>
      </a:lt2>
      <a:accent1>
        <a:srgbClr val="C4220D"/>
      </a:accent1>
      <a:accent2>
        <a:srgbClr val="EB7712"/>
      </a:accent2>
      <a:accent3>
        <a:srgbClr val="ECBD31"/>
      </a:accent3>
      <a:accent4>
        <a:srgbClr val="92CE4A"/>
      </a:accent4>
      <a:accent5>
        <a:srgbClr val="50CFB4"/>
      </a:accent5>
      <a:accent6>
        <a:srgbClr val="0D8EC5"/>
      </a:accent6>
      <a:hlink>
        <a:srgbClr val="EA5A0C"/>
      </a:hlink>
      <a:folHlink>
        <a:srgbClr val="F09D3A"/>
      </a:folHlink>
    </a:clrScheme>
    <a:fontScheme name="Estela de condensación">
      <a:majorFont>
        <a:latin typeface="Century Gothic"/>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tela de condensación">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FE1EB5C7-81A8-4CBA-AE6E-B3BF73DC3895}"/>
    </a:ext>
  </a:extLst>
</a:theme>
</file>

<file path=docProps/app.xml><?xml version="1.0" encoding="utf-8"?>
<Properties xmlns="http://schemas.openxmlformats.org/officeDocument/2006/extended-properties" xmlns:vt="http://schemas.openxmlformats.org/officeDocument/2006/docPropsVTypes">
  <Template>TM04033937[[fn=Estela de condensación]]</Template>
  <TotalTime>129</TotalTime>
  <Words>1603</Words>
  <Application>Microsoft Office PowerPoint</Application>
  <PresentationFormat>Panorámica</PresentationFormat>
  <Paragraphs>133</Paragraphs>
  <Slides>35</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35</vt:i4>
      </vt:variant>
    </vt:vector>
  </HeadingPairs>
  <TitlesOfParts>
    <vt:vector size="38" baseType="lpstr">
      <vt:lpstr>Arial</vt:lpstr>
      <vt:lpstr>Century Gothic</vt:lpstr>
      <vt:lpstr>Estela de condensación</vt:lpstr>
      <vt:lpstr>Proceso de Reserva de Denominación de Compañía</vt:lpstr>
      <vt:lpstr>Elementos de una denominación </vt:lpstr>
      <vt:lpstr>Proceso de Reserva</vt:lpstr>
      <vt:lpstr>Proceso de Reserva</vt:lpstr>
      <vt:lpstr>Proceso de Reserva</vt:lpstr>
      <vt:lpstr>Proceso de Reserva</vt:lpstr>
      <vt:lpstr>Proceso de Reserva</vt:lpstr>
      <vt:lpstr>Vigencia</vt:lpstr>
      <vt:lpstr>Requisitos para abrir una cuenta corporativa en el banco</vt:lpstr>
      <vt:lpstr>Cuenta Corporativa</vt:lpstr>
      <vt:lpstr>Requisitos</vt:lpstr>
      <vt:lpstr>Requisitos</vt:lpstr>
      <vt:lpstr>Requisitos</vt:lpstr>
      <vt:lpstr>Requisitos</vt:lpstr>
      <vt:lpstr>REGISTRO MERCANTIL</vt:lpstr>
      <vt:lpstr>Objetivo o alcance de las inscripciones.</vt:lpstr>
      <vt:lpstr>Objetivo o alcance de las inscripciones.</vt:lpstr>
      <vt:lpstr>Registro Mercantil.</vt:lpstr>
      <vt:lpstr>DOCUMENTOS</vt:lpstr>
      <vt:lpstr>Requisitos</vt:lpstr>
      <vt:lpstr>Trámites a realizar </vt:lpstr>
      <vt:lpstr>Trámites a realizar</vt:lpstr>
      <vt:lpstr>Trámites a realizar</vt:lpstr>
      <vt:lpstr>¿Es obligatorio inscribirse? </vt:lpstr>
      <vt:lpstr>¿Es obligatorio inscribirse? </vt:lpstr>
      <vt:lpstr>NOMBRAMIENTOS</vt:lpstr>
      <vt:lpstr>Presentación de PowerPoint</vt:lpstr>
      <vt:lpstr>Presentación de PowerPoint</vt:lpstr>
      <vt:lpstr>Presentación de PowerPoint</vt:lpstr>
      <vt:lpstr>Presentación de PowerPoint</vt:lpstr>
      <vt:lpstr>Constitución de una empresa</vt:lpstr>
      <vt:lpstr>Constitución de una empresa</vt:lpstr>
      <vt:lpstr>Constitución de una empresa</vt:lpstr>
      <vt:lpstr>Constitución de una empresa</vt:lpstr>
      <vt:lpstr>Bibliografía</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Nombramiento de expertos independientes.</dc:title>
  <dc:creator>Fredy Sanchez</dc:creator>
  <cp:lastModifiedBy>Fredy Sanchez</cp:lastModifiedBy>
  <cp:revision>12</cp:revision>
  <dcterms:created xsi:type="dcterms:W3CDTF">2016-01-29T03:24:31Z</dcterms:created>
  <dcterms:modified xsi:type="dcterms:W3CDTF">2016-01-29T10:07:10Z</dcterms:modified>
</cp:coreProperties>
</file>