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9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02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98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82092-A7C4-4ED4-822C-5BFEB55FCEC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6B352-308A-4EAF-B8CA-82FC68E1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8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6B352-308A-4EAF-B8CA-82FC68E186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0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4548-E79C-4578-A34C-A274E70DA1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93-2308-416A-9BA5-99DCBDD0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9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4548-E79C-4578-A34C-A274E70DA1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93-2308-416A-9BA5-99DCBDD0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9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4548-E79C-4578-A34C-A274E70DA1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93-2308-416A-9BA5-99DCBDD0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4548-E79C-4578-A34C-A274E70DA1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93-2308-416A-9BA5-99DCBDD0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4548-E79C-4578-A34C-A274E70DA1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93-2308-416A-9BA5-99DCBDD0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4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4548-E79C-4578-A34C-A274E70DA1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93-2308-416A-9BA5-99DCBDD0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2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4548-E79C-4578-A34C-A274E70DA1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93-2308-416A-9BA5-99DCBDD0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9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4548-E79C-4578-A34C-A274E70DA1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93-2308-416A-9BA5-99DCBDD0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4548-E79C-4578-A34C-A274E70DA1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93-2308-416A-9BA5-99DCBDD0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4548-E79C-4578-A34C-A274E70DA1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93-2308-416A-9BA5-99DCBDD0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0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4548-E79C-4578-A34C-A274E70DA1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93-2308-416A-9BA5-99DCBDD0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3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34548-E79C-4578-A34C-A274E70DA1F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B9593-2308-416A-9BA5-99DCBDD0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4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Numericals</a:t>
            </a:r>
            <a:r>
              <a:rPr lang="en-US" dirty="0" smtClean="0"/>
              <a:t> on Paging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9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 smtClean="0"/>
              <a:t>Consider a system with byte-addressable memory, 32 bit logical addresses, 4 kilobyte page size and page table entries of 4 bytes each. The size of the page table in the system in megabytes is _____.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Number of bits in logical address = 32 bits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Thus,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Process size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= 2</a:t>
            </a:r>
            <a:r>
              <a:rPr lang="en-US" baseline="30000" dirty="0">
                <a:solidFill>
                  <a:srgbClr val="FF0000"/>
                </a:solidFill>
              </a:rPr>
              <a:t>32</a:t>
            </a:r>
            <a:r>
              <a:rPr lang="en-US" dirty="0">
                <a:solidFill>
                  <a:srgbClr val="FF0000"/>
                </a:solidFill>
              </a:rPr>
              <a:t> 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= 4 </a:t>
            </a:r>
            <a:r>
              <a:rPr lang="en-US" dirty="0" smtClean="0">
                <a:solidFill>
                  <a:srgbClr val="FF0000"/>
                </a:solidFill>
              </a:rPr>
              <a:t>GB</a:t>
            </a:r>
          </a:p>
          <a:p>
            <a:pPr marL="0" indent="0" fontAlgn="base">
              <a:buNone/>
            </a:pPr>
            <a:r>
              <a:rPr lang="en-US" b="1" u="sng" dirty="0">
                <a:solidFill>
                  <a:srgbClr val="FF0000"/>
                </a:solidFill>
              </a:rPr>
              <a:t>Number of Entries in Page Table-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Number </a:t>
            </a:r>
            <a:r>
              <a:rPr lang="en-US" dirty="0">
                <a:solidFill>
                  <a:srgbClr val="FF0000"/>
                </a:solidFill>
              </a:rPr>
              <a:t>of pages the process is divided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= Process size / Page size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= 4 GB / 4 KB = 2</a:t>
            </a:r>
            <a:r>
              <a:rPr lang="en-US" baseline="30000" dirty="0" smtClean="0">
                <a:solidFill>
                  <a:srgbClr val="FF0000"/>
                </a:solidFill>
              </a:rPr>
              <a:t>32 /</a:t>
            </a:r>
            <a:r>
              <a:rPr lang="en-US" dirty="0" smtClean="0">
                <a:solidFill>
                  <a:srgbClr val="FF0000"/>
                </a:solidFill>
              </a:rPr>
              <a:t> 2</a:t>
            </a:r>
            <a:r>
              <a:rPr lang="en-US" baseline="30000" dirty="0" smtClean="0">
                <a:solidFill>
                  <a:srgbClr val="FF0000"/>
                </a:solidFill>
              </a:rPr>
              <a:t>12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20</a:t>
            </a:r>
            <a:r>
              <a:rPr lang="en-US" dirty="0">
                <a:solidFill>
                  <a:srgbClr val="FF0000"/>
                </a:solidFill>
              </a:rPr>
              <a:t> pages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Thus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Number of entries in page table = 2</a:t>
            </a:r>
            <a:r>
              <a:rPr lang="en-US" baseline="30000" dirty="0">
                <a:solidFill>
                  <a:srgbClr val="FF0000"/>
                </a:solidFill>
              </a:rPr>
              <a:t>20</a:t>
            </a:r>
            <a:r>
              <a:rPr lang="en-US" dirty="0">
                <a:solidFill>
                  <a:srgbClr val="FF0000"/>
                </a:solidFill>
              </a:rPr>
              <a:t> entries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Page table size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= Number of entries in page table x Page table entry size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= 2</a:t>
            </a:r>
            <a:r>
              <a:rPr lang="en-US" baseline="30000" dirty="0">
                <a:solidFill>
                  <a:srgbClr val="FF0000"/>
                </a:solidFill>
              </a:rPr>
              <a:t>20</a:t>
            </a:r>
            <a:r>
              <a:rPr lang="en-US" dirty="0">
                <a:solidFill>
                  <a:srgbClr val="FF0000"/>
                </a:solidFill>
              </a:rPr>
              <a:t> x 4 bytes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= 4 MB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 machine with 64 MB physical memory and a 32 bit virtual address space. If the page size is 4 KB, what is the approximate size of the page table</a:t>
            </a:r>
            <a:r>
              <a:rPr lang="en-US" dirty="0" smtClean="0"/>
              <a:t>?</a:t>
            </a:r>
          </a:p>
          <a:p>
            <a:pPr fontAlgn="base"/>
            <a:r>
              <a:rPr lang="en-US" dirty="0"/>
              <a:t>2</a:t>
            </a:r>
          </a:p>
          <a:p>
            <a:pPr fontAlgn="base"/>
            <a:r>
              <a:rPr lang="en-US" dirty="0"/>
              <a:t>4</a:t>
            </a:r>
          </a:p>
          <a:p>
            <a:pPr fontAlgn="base"/>
            <a:r>
              <a:rPr lang="en-US" dirty="0"/>
              <a:t>8</a:t>
            </a:r>
          </a:p>
          <a:p>
            <a:pPr fontAlgn="base"/>
            <a:r>
              <a:rPr lang="en-US" dirty="0"/>
              <a:t>16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600" dirty="0"/>
              <a:t>Given-</a:t>
            </a:r>
          </a:p>
          <a:p>
            <a:pPr marL="0" indent="0" fontAlgn="base">
              <a:buNone/>
            </a:pPr>
            <a:r>
              <a:rPr lang="en-US" sz="1600" dirty="0"/>
              <a:t>Number of bits in logical address = 32 </a:t>
            </a:r>
            <a:r>
              <a:rPr lang="en-US" sz="1600" dirty="0" smtClean="0"/>
              <a:t>bits, Page </a:t>
            </a:r>
            <a:r>
              <a:rPr lang="en-US" sz="1600" dirty="0"/>
              <a:t>size = </a:t>
            </a:r>
            <a:r>
              <a:rPr lang="en-US" sz="1600" dirty="0" smtClean="0"/>
              <a:t>4KB, Page </a:t>
            </a:r>
            <a:r>
              <a:rPr lang="en-US" sz="1600" dirty="0"/>
              <a:t>table entry size = 4 bytes</a:t>
            </a:r>
          </a:p>
          <a:p>
            <a:pPr marL="0" indent="0" fontAlgn="base">
              <a:buNone/>
            </a:pPr>
            <a:r>
              <a:rPr lang="en-US" sz="1600" b="1" u="sng" dirty="0"/>
              <a:t>Process Size-</a:t>
            </a:r>
            <a:endParaRPr lang="en-US" sz="1600" b="1" dirty="0"/>
          </a:p>
          <a:p>
            <a:pPr marL="0" indent="0" fontAlgn="base">
              <a:buNone/>
            </a:pPr>
            <a:r>
              <a:rPr lang="en-US" sz="1600" dirty="0"/>
              <a:t> </a:t>
            </a:r>
            <a:r>
              <a:rPr lang="en-US" sz="1600" dirty="0" smtClean="0"/>
              <a:t>Number </a:t>
            </a:r>
            <a:r>
              <a:rPr lang="en-US" sz="1600" dirty="0"/>
              <a:t>of bits in logical address = 32 bits</a:t>
            </a:r>
          </a:p>
          <a:p>
            <a:pPr marL="0" indent="0" fontAlgn="base">
              <a:buNone/>
            </a:pPr>
            <a:r>
              <a:rPr lang="en-US" sz="1600" dirty="0"/>
              <a:t>Thus,</a:t>
            </a:r>
          </a:p>
          <a:p>
            <a:pPr marL="0" indent="0" fontAlgn="base">
              <a:buNone/>
            </a:pPr>
            <a:r>
              <a:rPr lang="en-US" sz="1600" dirty="0"/>
              <a:t>Process size</a:t>
            </a:r>
          </a:p>
          <a:p>
            <a:pPr marL="0" indent="0" fontAlgn="base">
              <a:buNone/>
            </a:pPr>
            <a:r>
              <a:rPr lang="en-US" sz="1600" dirty="0"/>
              <a:t>= 2</a:t>
            </a:r>
            <a:r>
              <a:rPr lang="en-US" sz="1600" baseline="30000" dirty="0"/>
              <a:t>32</a:t>
            </a:r>
            <a:r>
              <a:rPr lang="en-US" sz="1600" dirty="0"/>
              <a:t> B</a:t>
            </a:r>
          </a:p>
          <a:p>
            <a:pPr marL="0" indent="0" fontAlgn="base">
              <a:buNone/>
            </a:pPr>
            <a:r>
              <a:rPr lang="en-US" sz="1600" dirty="0"/>
              <a:t>= 4 GB</a:t>
            </a:r>
          </a:p>
          <a:p>
            <a:pPr marL="0" indent="0" fontAlgn="base">
              <a:buNone/>
            </a:pPr>
            <a:r>
              <a:rPr lang="en-US" sz="1600" dirty="0"/>
              <a:t> </a:t>
            </a:r>
          </a:p>
          <a:p>
            <a:pPr marL="0" indent="0" fontAlgn="base">
              <a:buNone/>
            </a:pPr>
            <a:r>
              <a:rPr lang="en-US" sz="1600" b="1" u="sng" dirty="0"/>
              <a:t>Number of Entries in Page </a:t>
            </a:r>
            <a:r>
              <a:rPr lang="en-US" sz="1600" b="1" u="sng" dirty="0" smtClean="0"/>
              <a:t>Table-</a:t>
            </a:r>
            <a:endParaRPr lang="en-US" sz="1600" dirty="0"/>
          </a:p>
          <a:p>
            <a:pPr marL="0" indent="0" fontAlgn="base">
              <a:buNone/>
            </a:pPr>
            <a:r>
              <a:rPr lang="en-US" sz="1600" dirty="0"/>
              <a:t>Number of pages the process is divided</a:t>
            </a:r>
          </a:p>
          <a:p>
            <a:pPr marL="0" indent="0" fontAlgn="base">
              <a:buNone/>
            </a:pPr>
            <a:r>
              <a:rPr lang="en-US" sz="1600" dirty="0"/>
              <a:t>= Process size / Page size</a:t>
            </a:r>
          </a:p>
          <a:p>
            <a:pPr marL="0" indent="0" fontAlgn="base">
              <a:buNone/>
            </a:pPr>
            <a:r>
              <a:rPr lang="en-US" sz="1600" dirty="0"/>
              <a:t>= 4 GB / 4 KB</a:t>
            </a:r>
          </a:p>
          <a:p>
            <a:pPr marL="0" indent="0" fontAlgn="base">
              <a:buNone/>
            </a:pPr>
            <a:r>
              <a:rPr lang="en-US" sz="1600" dirty="0"/>
              <a:t>= 2</a:t>
            </a:r>
            <a:r>
              <a:rPr lang="en-US" sz="1600" baseline="30000" dirty="0"/>
              <a:t>20</a:t>
            </a:r>
            <a:r>
              <a:rPr lang="en-US" sz="1600" dirty="0"/>
              <a:t> pages</a:t>
            </a:r>
          </a:p>
          <a:p>
            <a:pPr marL="0" indent="0" fontAlgn="base">
              <a:buNone/>
            </a:pPr>
            <a:r>
              <a:rPr lang="en-US" sz="1600" dirty="0"/>
              <a:t>Thus,</a:t>
            </a:r>
          </a:p>
          <a:p>
            <a:pPr marL="0" indent="0" fontAlgn="base">
              <a:buNone/>
            </a:pPr>
            <a:r>
              <a:rPr lang="en-US" sz="1600" dirty="0"/>
              <a:t>Number of entries in page table = 2</a:t>
            </a:r>
            <a:r>
              <a:rPr lang="en-US" sz="1600" baseline="30000" dirty="0"/>
              <a:t>20</a:t>
            </a:r>
            <a:r>
              <a:rPr lang="en-US" sz="1600" dirty="0"/>
              <a:t> entries</a:t>
            </a:r>
          </a:p>
          <a:p>
            <a:pPr marL="0" indent="0" fontAlgn="base">
              <a:buNone/>
            </a:pPr>
            <a:r>
              <a:rPr lang="en-US" sz="1600" dirty="0"/>
              <a:t> </a:t>
            </a:r>
          </a:p>
          <a:p>
            <a:pPr marL="0" indent="0" fontAlgn="base">
              <a:buNone/>
            </a:pPr>
            <a:r>
              <a:rPr lang="en-US" sz="1600" b="1" u="sng" dirty="0"/>
              <a:t>Page Table </a:t>
            </a:r>
            <a:r>
              <a:rPr lang="en-US" sz="1600" b="1" u="sng" dirty="0" smtClean="0"/>
              <a:t>Size-</a:t>
            </a:r>
            <a:r>
              <a:rPr lang="en-US" sz="1600" dirty="0"/>
              <a:t> </a:t>
            </a:r>
          </a:p>
          <a:p>
            <a:pPr marL="0" indent="0" fontAlgn="base">
              <a:buNone/>
            </a:pPr>
            <a:r>
              <a:rPr lang="en-US" sz="1600" dirty="0"/>
              <a:t>Page table size</a:t>
            </a:r>
          </a:p>
          <a:p>
            <a:pPr marL="0" indent="0" fontAlgn="base">
              <a:buNone/>
            </a:pPr>
            <a:r>
              <a:rPr lang="en-US" sz="1600" dirty="0"/>
              <a:t>= Number of entries in page table x Page table entry size</a:t>
            </a:r>
          </a:p>
          <a:p>
            <a:pPr marL="0" indent="0" fontAlgn="base">
              <a:buNone/>
            </a:pPr>
            <a:r>
              <a:rPr lang="en-US" sz="1600" dirty="0"/>
              <a:t>= 2</a:t>
            </a:r>
            <a:r>
              <a:rPr lang="en-US" sz="1600" baseline="30000" dirty="0"/>
              <a:t>20</a:t>
            </a:r>
            <a:r>
              <a:rPr lang="en-US" sz="1600" dirty="0"/>
              <a:t> x 4 bytes</a:t>
            </a:r>
          </a:p>
          <a:p>
            <a:pPr marL="0" indent="0" fontAlgn="base">
              <a:buNone/>
            </a:pPr>
            <a:r>
              <a:rPr lang="en-US" sz="1600" dirty="0"/>
              <a:t>= 4 MB</a:t>
            </a:r>
          </a:p>
          <a:p>
            <a:pPr marL="0" indent="0" fontAlgn="base">
              <a:buNone/>
            </a:pPr>
            <a:r>
              <a:rPr lang="en-US" sz="1600" dirty="0"/>
              <a:t> </a:t>
            </a:r>
          </a:p>
          <a:p>
            <a:pPr marL="0" indent="0" fontAlgn="base">
              <a:buNone/>
            </a:pPr>
            <a:r>
              <a:rPr lang="en-US" sz="1600" dirty="0"/>
              <a:t>Thus, Option (B) is correct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45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Which </a:t>
            </a:r>
            <a:r>
              <a:rPr lang="en-US" dirty="0"/>
              <a:t>of the following logical address will produce trap addressing error?</a:t>
            </a:r>
          </a:p>
          <a:p>
            <a:pPr marL="0" indent="0" fontAlgn="base">
              <a:buNone/>
            </a:pPr>
            <a:r>
              <a:rPr lang="en-US" dirty="0"/>
              <a:t>0, 430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76200"/>
            <a:ext cx="47720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5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en-US" dirty="0"/>
              <a:t>If segment offset becomes greater than or equal to the limit of segment, then trap addressing error is produced.</a:t>
            </a:r>
          </a:p>
          <a:p>
            <a:pPr marL="0" indent="0" fontAlgn="base">
              <a:buNone/>
            </a:pPr>
            <a:r>
              <a:rPr lang="en-US" dirty="0"/>
              <a:t>Here,</a:t>
            </a:r>
          </a:p>
          <a:p>
            <a:pPr marL="0" indent="0" fontAlgn="base">
              <a:buNone/>
            </a:pPr>
            <a:r>
              <a:rPr lang="en-US" dirty="0"/>
              <a:t>Segment Number = 0</a:t>
            </a:r>
          </a:p>
          <a:p>
            <a:pPr marL="0" indent="0" fontAlgn="base">
              <a:buNone/>
            </a:pPr>
            <a:r>
              <a:rPr lang="en-US" dirty="0"/>
              <a:t>Segment Offset = 430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  <a:r>
              <a:rPr lang="en-US" dirty="0" smtClean="0"/>
              <a:t>We </a:t>
            </a:r>
            <a:r>
              <a:rPr lang="en-US" dirty="0"/>
              <a:t>have,</a:t>
            </a:r>
          </a:p>
          <a:p>
            <a:pPr marL="0" indent="0" fontAlgn="base">
              <a:buNone/>
            </a:pPr>
            <a:r>
              <a:rPr lang="en-US" dirty="0"/>
              <a:t>In the segment table, limit of segment-0 is 700.</a:t>
            </a:r>
          </a:p>
          <a:p>
            <a:pPr marL="0" indent="0" fontAlgn="base">
              <a:buNone/>
            </a:pPr>
            <a:r>
              <a:rPr lang="en-US" dirty="0"/>
              <a:t>Thus, segment offset must always lie in the range = [0, 700-1] = [0, 699]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  <a:r>
              <a:rPr lang="en-US" dirty="0" smtClean="0"/>
              <a:t>Now</a:t>
            </a:r>
            <a:r>
              <a:rPr lang="en-US" dirty="0"/>
              <a:t>,</a:t>
            </a:r>
          </a:p>
          <a:p>
            <a:pPr marL="0" indent="0" fontAlgn="base">
              <a:buNone/>
            </a:pPr>
            <a:r>
              <a:rPr lang="en-US" dirty="0"/>
              <a:t>Since generated segment offset lies in the above range, so request generated is valid.</a:t>
            </a:r>
          </a:p>
          <a:p>
            <a:pPr marL="0" indent="0" fontAlgn="base">
              <a:buNone/>
            </a:pPr>
            <a:r>
              <a:rPr lang="en-US" dirty="0"/>
              <a:t>Therefore, no trap will be produced.</a:t>
            </a:r>
          </a:p>
          <a:p>
            <a:pPr marL="0" indent="0" fontAlgn="base">
              <a:buNone/>
            </a:pPr>
            <a:r>
              <a:rPr lang="en-US" dirty="0"/>
              <a:t>Physical Address = 1219 + 430 = 1649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Physical Address Space = Size of main memory</a:t>
            </a:r>
          </a:p>
          <a:p>
            <a:pPr fontAlgn="base"/>
            <a:r>
              <a:rPr lang="en-US" dirty="0"/>
              <a:t>Size of main memory = Total number of frames x Page size</a:t>
            </a:r>
          </a:p>
          <a:p>
            <a:pPr fontAlgn="base"/>
            <a:r>
              <a:rPr lang="en-US" dirty="0"/>
              <a:t>Frame size = Page size</a:t>
            </a:r>
          </a:p>
          <a:p>
            <a:pPr fontAlgn="base"/>
            <a:r>
              <a:rPr lang="en-US" dirty="0"/>
              <a:t>If number of frames in main memory = 2</a:t>
            </a:r>
            <a:r>
              <a:rPr lang="en-US" baseline="30000" dirty="0"/>
              <a:t>X</a:t>
            </a:r>
            <a:r>
              <a:rPr lang="en-US" dirty="0"/>
              <a:t>, then number of bits in frame number = X bits</a:t>
            </a:r>
          </a:p>
          <a:p>
            <a:pPr fontAlgn="base"/>
            <a:r>
              <a:rPr lang="en-US" dirty="0"/>
              <a:t>If Page size = 2</a:t>
            </a:r>
            <a:r>
              <a:rPr lang="en-US" baseline="30000" dirty="0"/>
              <a:t>X</a:t>
            </a:r>
            <a:r>
              <a:rPr lang="en-US" dirty="0"/>
              <a:t> Bytes, then number of bits in page offset = X bits</a:t>
            </a:r>
          </a:p>
          <a:p>
            <a:pPr fontAlgn="base"/>
            <a:r>
              <a:rPr lang="en-US" dirty="0"/>
              <a:t>If size of main memory = 2</a:t>
            </a:r>
            <a:r>
              <a:rPr lang="en-US" baseline="30000" dirty="0"/>
              <a:t>X</a:t>
            </a:r>
            <a:r>
              <a:rPr lang="en-US" dirty="0"/>
              <a:t> Bytes, then number of bits in physical address = X bits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3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u="sng" dirty="0"/>
              <a:t>For Process-</a:t>
            </a:r>
            <a:endParaRPr lang="en-US" b="1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Virtual Address Space = Size of process</a:t>
            </a:r>
          </a:p>
          <a:p>
            <a:pPr fontAlgn="base"/>
            <a:r>
              <a:rPr lang="en-US" dirty="0"/>
              <a:t>Number of pages the process is divided = Process size / Page size</a:t>
            </a:r>
          </a:p>
          <a:p>
            <a:pPr fontAlgn="base"/>
            <a:r>
              <a:rPr lang="en-US" dirty="0"/>
              <a:t>If process size = 2</a:t>
            </a:r>
            <a:r>
              <a:rPr lang="en-US" baseline="30000" dirty="0"/>
              <a:t>X</a:t>
            </a:r>
            <a:r>
              <a:rPr lang="en-US" dirty="0"/>
              <a:t> bytes, then number of bits in virtual address space = X bits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6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u="sng" dirty="0"/>
              <a:t>For Page Table-</a:t>
            </a:r>
            <a:endParaRPr lang="en-US" b="1" dirty="0"/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Size of page table = Number of entries in page table x Page table entry </a:t>
            </a:r>
            <a:r>
              <a:rPr lang="en-US" dirty="0" smtClean="0"/>
              <a:t>size</a:t>
            </a:r>
          </a:p>
          <a:p>
            <a:pPr fontAlgn="base"/>
            <a:r>
              <a:rPr lang="en-US" dirty="0"/>
              <a:t>Number of entries in pages table = Number of pages the process is divided</a:t>
            </a:r>
          </a:p>
          <a:p>
            <a:pPr fontAlgn="base"/>
            <a:r>
              <a:rPr lang="en-US" dirty="0"/>
              <a:t>Page table entry size = Number of bits in frame number + Number of bits used for optional fields if any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In general, if the given address consists of ‘n’ bits, then using ‘n’ bits, 2</a:t>
            </a:r>
            <a:r>
              <a:rPr lang="en-US" baseline="30000" dirty="0"/>
              <a:t>n</a:t>
            </a:r>
            <a:r>
              <a:rPr lang="en-US" dirty="0"/>
              <a:t> locations are possible.</a:t>
            </a:r>
          </a:p>
          <a:p>
            <a:pPr fontAlgn="base"/>
            <a:r>
              <a:rPr lang="en-US" dirty="0"/>
              <a:t>Then, size of memory = 2</a:t>
            </a:r>
            <a:r>
              <a:rPr lang="en-US" baseline="30000" dirty="0"/>
              <a:t>n</a:t>
            </a:r>
            <a:r>
              <a:rPr lang="en-US" dirty="0"/>
              <a:t> x Size of one location.</a:t>
            </a:r>
          </a:p>
          <a:p>
            <a:pPr fontAlgn="base"/>
            <a:r>
              <a:rPr lang="en-US" dirty="0"/>
              <a:t>If the memory is byte-addressable, then size of one location = 1 byte.</a:t>
            </a:r>
          </a:p>
          <a:p>
            <a:pPr fontAlgn="base"/>
            <a:r>
              <a:rPr lang="en-US" dirty="0"/>
              <a:t>Thus, size of memory = 2</a:t>
            </a:r>
            <a:r>
              <a:rPr lang="en-US" baseline="30000" dirty="0"/>
              <a:t>n</a:t>
            </a:r>
            <a:r>
              <a:rPr lang="en-US" dirty="0"/>
              <a:t> bytes.</a:t>
            </a:r>
          </a:p>
          <a:p>
            <a:pPr fontAlgn="base"/>
            <a:r>
              <a:rPr lang="en-US" dirty="0"/>
              <a:t>If the memory is word-addressable where 1 word = m bytes, then size of one location = m bytes.</a:t>
            </a:r>
          </a:p>
          <a:p>
            <a:pPr fontAlgn="base"/>
            <a:r>
              <a:rPr lang="en-US" dirty="0"/>
              <a:t>Thus, size of memory = 2</a:t>
            </a:r>
            <a:r>
              <a:rPr lang="en-US" baseline="30000" dirty="0"/>
              <a:t>n</a:t>
            </a:r>
            <a:r>
              <a:rPr lang="en-US" dirty="0"/>
              <a:t> x m bytes.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2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dirty="0"/>
              <a:t>Calculate the size of memory if its address consists of 22 bits and the memory is 2-byte addressable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sz="3300" dirty="0">
                <a:solidFill>
                  <a:srgbClr val="FF0000"/>
                </a:solidFill>
              </a:rPr>
              <a:t>We have-</a:t>
            </a:r>
          </a:p>
          <a:p>
            <a:pPr marL="0" indent="0" fontAlgn="base">
              <a:buNone/>
            </a:pPr>
            <a:r>
              <a:rPr lang="en-US" sz="3300" dirty="0">
                <a:solidFill>
                  <a:srgbClr val="FF0000"/>
                </a:solidFill>
              </a:rPr>
              <a:t>Number of locations possible with 22 bits = 2</a:t>
            </a:r>
            <a:r>
              <a:rPr lang="en-US" sz="3300" baseline="30000" dirty="0">
                <a:solidFill>
                  <a:srgbClr val="FF0000"/>
                </a:solidFill>
              </a:rPr>
              <a:t>22</a:t>
            </a:r>
            <a:r>
              <a:rPr lang="en-US" sz="3300" dirty="0">
                <a:solidFill>
                  <a:srgbClr val="FF0000"/>
                </a:solidFill>
              </a:rPr>
              <a:t> locations</a:t>
            </a:r>
          </a:p>
          <a:p>
            <a:pPr marL="0" indent="0" fontAlgn="base">
              <a:buNone/>
            </a:pPr>
            <a:r>
              <a:rPr lang="en-US" sz="3300" dirty="0">
                <a:solidFill>
                  <a:srgbClr val="FF0000"/>
                </a:solidFill>
              </a:rPr>
              <a:t>It is given that the size of one location = 2 bytes</a:t>
            </a:r>
          </a:p>
          <a:p>
            <a:pPr marL="0" indent="0" fontAlgn="base">
              <a:buNone/>
            </a:pPr>
            <a:r>
              <a:rPr lang="en-US" sz="3300" dirty="0">
                <a:solidFill>
                  <a:srgbClr val="FF0000"/>
                </a:solidFill>
              </a:rPr>
              <a:t> </a:t>
            </a:r>
          </a:p>
          <a:p>
            <a:pPr marL="0" indent="0" fontAlgn="base">
              <a:buNone/>
            </a:pPr>
            <a:r>
              <a:rPr lang="en-US" sz="3300" dirty="0">
                <a:solidFill>
                  <a:srgbClr val="FF0000"/>
                </a:solidFill>
              </a:rPr>
              <a:t>Thus, Size of memory</a:t>
            </a:r>
          </a:p>
          <a:p>
            <a:pPr marL="0" indent="0" fontAlgn="base">
              <a:buNone/>
            </a:pPr>
            <a:r>
              <a:rPr lang="en-US" sz="3300" dirty="0">
                <a:solidFill>
                  <a:srgbClr val="FF0000"/>
                </a:solidFill>
              </a:rPr>
              <a:t>= 2</a:t>
            </a:r>
            <a:r>
              <a:rPr lang="en-US" sz="3300" baseline="30000" dirty="0">
                <a:solidFill>
                  <a:srgbClr val="FF0000"/>
                </a:solidFill>
              </a:rPr>
              <a:t>22</a:t>
            </a:r>
            <a:r>
              <a:rPr lang="en-US" sz="3300" dirty="0">
                <a:solidFill>
                  <a:srgbClr val="FF0000"/>
                </a:solidFill>
              </a:rPr>
              <a:t> x 2 bytes</a:t>
            </a:r>
          </a:p>
          <a:p>
            <a:pPr marL="0" indent="0" fontAlgn="base">
              <a:buNone/>
            </a:pPr>
            <a:r>
              <a:rPr lang="en-US" sz="3300" dirty="0">
                <a:solidFill>
                  <a:srgbClr val="FF0000"/>
                </a:solidFill>
              </a:rPr>
              <a:t>= 2</a:t>
            </a:r>
            <a:r>
              <a:rPr lang="en-US" sz="3300" baseline="30000" dirty="0">
                <a:solidFill>
                  <a:srgbClr val="FF0000"/>
                </a:solidFill>
              </a:rPr>
              <a:t>23</a:t>
            </a:r>
            <a:r>
              <a:rPr lang="en-US" sz="3300" dirty="0">
                <a:solidFill>
                  <a:srgbClr val="FF0000"/>
                </a:solidFill>
              </a:rPr>
              <a:t> bytes</a:t>
            </a:r>
          </a:p>
          <a:p>
            <a:pPr marL="0" indent="0" fontAlgn="base">
              <a:buNone/>
            </a:pPr>
            <a:r>
              <a:rPr lang="en-US" sz="3300" dirty="0">
                <a:solidFill>
                  <a:srgbClr val="FF0000"/>
                </a:solidFill>
              </a:rPr>
              <a:t>= 8 MB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Calculate the number of bits required in the address for memory having size of 16 GB. Assume the memory is 4-byte addressable.</a:t>
            </a:r>
          </a:p>
          <a:p>
            <a:pPr marL="0" indent="0">
              <a:buNone/>
            </a:pPr>
            <a:r>
              <a:rPr lang="en-US" dirty="0"/>
              <a:t>Let ‘n’ number of bits are required. Then, Size of memory = 2n x 4 bytes.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Calculate the number of bits required in the address for memory having size of 16 GB. Assume the memory is 4-byte addressable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Let ‘n’ number of bits are required. Then, Size of memory = 2n x 4 bytes.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Since, the given memory has size of 16 GB, so we have-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2n x 4 bytes = 16 GB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2n x 4 = 16 G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2n x 22 = 234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2n = 232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∴ n = 32 bits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3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 system with byte-addressable memory, 32 bit logical addresses, 4 kilobyte page size and page table entries of 4 bytes each. The size of the page table in the system in megabytes is _____.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469</Words>
  <Application>Microsoft Office PowerPoint</Application>
  <PresentationFormat>On-screen Show (4:3)</PresentationFormat>
  <Paragraphs>120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Numericals on Paging</vt:lpstr>
      <vt:lpstr>Main formulas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Numericals on Paging</dc:title>
  <dc:creator>Asus</dc:creator>
  <cp:lastModifiedBy>Asus</cp:lastModifiedBy>
  <cp:revision>13</cp:revision>
  <dcterms:created xsi:type="dcterms:W3CDTF">2023-11-16T01:09:12Z</dcterms:created>
  <dcterms:modified xsi:type="dcterms:W3CDTF">2023-11-17T05:11:52Z</dcterms:modified>
</cp:coreProperties>
</file>