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notesMasterIdLst>
    <p:notesMasterId r:id="rId21"/>
  </p:notesMasterIdLst>
  <p:sldIdLst>
    <p:sldId id="404" r:id="rId2"/>
    <p:sldId id="405" r:id="rId3"/>
    <p:sldId id="406" r:id="rId4"/>
    <p:sldId id="407" r:id="rId5"/>
    <p:sldId id="408" r:id="rId6"/>
    <p:sldId id="418" r:id="rId7"/>
    <p:sldId id="419" r:id="rId8"/>
    <p:sldId id="420" r:id="rId9"/>
    <p:sldId id="422" r:id="rId10"/>
    <p:sldId id="409" r:id="rId11"/>
    <p:sldId id="410" r:id="rId12"/>
    <p:sldId id="411" r:id="rId13"/>
    <p:sldId id="412" r:id="rId14"/>
    <p:sldId id="415" r:id="rId15"/>
    <p:sldId id="416" r:id="rId16"/>
    <p:sldId id="417" r:id="rId17"/>
    <p:sldId id="421" r:id="rId18"/>
    <p:sldId id="413" r:id="rId19"/>
    <p:sldId id="414" r:id="rId2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Lucida Sans Unicode" pitchFamily="34" charset="0"/>
        <a:cs typeface="Lucida Sans Unicode" pitchFamily="34" charset="0"/>
      </a:defRPr>
    </a:lvl1pPr>
    <a:lvl2pPr marL="457200" algn="l" rtl="0" eaLnBrk="0" fontAlgn="base" hangingPunct="0">
      <a:spcBef>
        <a:spcPct val="0"/>
      </a:spcBef>
      <a:spcAft>
        <a:spcPct val="0"/>
      </a:spcAft>
      <a:defRPr kern="1200">
        <a:solidFill>
          <a:schemeClr val="tx1"/>
        </a:solidFill>
        <a:latin typeface="Arial" charset="0"/>
        <a:ea typeface="Lucida Sans Unicode" pitchFamily="34" charset="0"/>
        <a:cs typeface="Lucida Sans Unicode" pitchFamily="34" charset="0"/>
      </a:defRPr>
    </a:lvl2pPr>
    <a:lvl3pPr marL="914400" algn="l" rtl="0" eaLnBrk="0" fontAlgn="base" hangingPunct="0">
      <a:spcBef>
        <a:spcPct val="0"/>
      </a:spcBef>
      <a:spcAft>
        <a:spcPct val="0"/>
      </a:spcAft>
      <a:defRPr kern="1200">
        <a:solidFill>
          <a:schemeClr val="tx1"/>
        </a:solidFill>
        <a:latin typeface="Arial" charset="0"/>
        <a:ea typeface="Lucida Sans Unicode" pitchFamily="34" charset="0"/>
        <a:cs typeface="Lucida Sans Unicode" pitchFamily="34" charset="0"/>
      </a:defRPr>
    </a:lvl3pPr>
    <a:lvl4pPr marL="1371600" algn="l" rtl="0" eaLnBrk="0" fontAlgn="base" hangingPunct="0">
      <a:spcBef>
        <a:spcPct val="0"/>
      </a:spcBef>
      <a:spcAft>
        <a:spcPct val="0"/>
      </a:spcAft>
      <a:defRPr kern="1200">
        <a:solidFill>
          <a:schemeClr val="tx1"/>
        </a:solidFill>
        <a:latin typeface="Arial" charset="0"/>
        <a:ea typeface="Lucida Sans Unicode" pitchFamily="34" charset="0"/>
        <a:cs typeface="Lucida Sans Unicode" pitchFamily="34" charset="0"/>
      </a:defRPr>
    </a:lvl4pPr>
    <a:lvl5pPr marL="1828800" algn="l" rtl="0" eaLnBrk="0" fontAlgn="base" hangingPunct="0">
      <a:spcBef>
        <a:spcPct val="0"/>
      </a:spcBef>
      <a:spcAft>
        <a:spcPct val="0"/>
      </a:spcAft>
      <a:defRPr kern="1200">
        <a:solidFill>
          <a:schemeClr val="tx1"/>
        </a:solidFill>
        <a:latin typeface="Arial" charset="0"/>
        <a:ea typeface="Lucida Sans Unicode" pitchFamily="34" charset="0"/>
        <a:cs typeface="Lucida Sans Unicode" pitchFamily="34" charset="0"/>
      </a:defRPr>
    </a:lvl5pPr>
    <a:lvl6pPr marL="2286000" algn="l" defTabSz="914400" rtl="0" eaLnBrk="1" latinLnBrk="0" hangingPunct="1">
      <a:defRPr kern="1200">
        <a:solidFill>
          <a:schemeClr val="tx1"/>
        </a:solidFill>
        <a:latin typeface="Arial" charset="0"/>
        <a:ea typeface="Lucida Sans Unicode" pitchFamily="34" charset="0"/>
        <a:cs typeface="Lucida Sans Unicode" pitchFamily="34" charset="0"/>
      </a:defRPr>
    </a:lvl6pPr>
    <a:lvl7pPr marL="2743200" algn="l" defTabSz="914400" rtl="0" eaLnBrk="1" latinLnBrk="0" hangingPunct="1">
      <a:defRPr kern="1200">
        <a:solidFill>
          <a:schemeClr val="tx1"/>
        </a:solidFill>
        <a:latin typeface="Arial" charset="0"/>
        <a:ea typeface="Lucida Sans Unicode" pitchFamily="34" charset="0"/>
        <a:cs typeface="Lucida Sans Unicode" pitchFamily="34" charset="0"/>
      </a:defRPr>
    </a:lvl7pPr>
    <a:lvl8pPr marL="3200400" algn="l" defTabSz="914400" rtl="0" eaLnBrk="1" latinLnBrk="0" hangingPunct="1">
      <a:defRPr kern="1200">
        <a:solidFill>
          <a:schemeClr val="tx1"/>
        </a:solidFill>
        <a:latin typeface="Arial" charset="0"/>
        <a:ea typeface="Lucida Sans Unicode" pitchFamily="34" charset="0"/>
        <a:cs typeface="Lucida Sans Unicode" pitchFamily="34" charset="0"/>
      </a:defRPr>
    </a:lvl8pPr>
    <a:lvl9pPr marL="3657600" algn="l" defTabSz="914400" rtl="0" eaLnBrk="1" latinLnBrk="0" hangingPunct="1">
      <a:defRPr kern="1200">
        <a:solidFill>
          <a:schemeClr val="tx1"/>
        </a:solidFill>
        <a:latin typeface="Arial" charset="0"/>
        <a:ea typeface="Lucida Sans Unicode" pitchFamily="34" charset="0"/>
        <a:cs typeface="Lucida Sans Unicode"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il Batra" userId="4d97008808f91814" providerId="LiveId" clId="{E7FC98A5-BF79-4833-9786-C0E22A19E6BF}"/>
    <pc:docChg chg="custSel addSld modSld">
      <pc:chgData name="Salil Batra" userId="4d97008808f91814" providerId="LiveId" clId="{E7FC98A5-BF79-4833-9786-C0E22A19E6BF}" dt="2022-03-27T16:56:32.309" v="188" actId="20577"/>
      <pc:docMkLst>
        <pc:docMk/>
      </pc:docMkLst>
      <pc:sldChg chg="addSp delSp modSp new mod modClrScheme chgLayout modNotesTx">
        <pc:chgData name="Salil Batra" userId="4d97008808f91814" providerId="LiveId" clId="{E7FC98A5-BF79-4833-9786-C0E22A19E6BF}" dt="2022-03-27T16:23:19.185" v="56" actId="20577"/>
        <pc:sldMkLst>
          <pc:docMk/>
          <pc:sldMk cId="4183161398" sldId="416"/>
        </pc:sldMkLst>
        <pc:spChg chg="mod ord">
          <ac:chgData name="Salil Batra" userId="4d97008808f91814" providerId="LiveId" clId="{E7FC98A5-BF79-4833-9786-C0E22A19E6BF}" dt="2022-03-27T16:20:51.267" v="26" actId="255"/>
          <ac:spMkLst>
            <pc:docMk/>
            <pc:sldMk cId="4183161398" sldId="416"/>
            <ac:spMk id="2" creationId="{D19828C6-A632-43B4-94C4-4F40F2BA82F7}"/>
          </ac:spMkLst>
        </pc:spChg>
        <pc:spChg chg="del mod ord">
          <ac:chgData name="Salil Batra" userId="4d97008808f91814" providerId="LiveId" clId="{E7FC98A5-BF79-4833-9786-C0E22A19E6BF}" dt="2022-03-27T16:20:23.891" v="3" actId="700"/>
          <ac:spMkLst>
            <pc:docMk/>
            <pc:sldMk cId="4183161398" sldId="416"/>
            <ac:spMk id="3" creationId="{1F447006-9E1E-44CE-A7DE-95CF83263C93}"/>
          </ac:spMkLst>
        </pc:spChg>
        <pc:spChg chg="add mod ord">
          <ac:chgData name="Salil Batra" userId="4d97008808f91814" providerId="LiveId" clId="{E7FC98A5-BF79-4833-9786-C0E22A19E6BF}" dt="2022-03-27T16:22:03.106" v="52" actId="115"/>
          <ac:spMkLst>
            <pc:docMk/>
            <pc:sldMk cId="4183161398" sldId="416"/>
            <ac:spMk id="4" creationId="{F79D0C0C-48C8-4ACC-AA11-B55A5464CB0A}"/>
          </ac:spMkLst>
        </pc:spChg>
        <pc:spChg chg="add mod ord">
          <ac:chgData name="Salil Batra" userId="4d97008808f91814" providerId="LiveId" clId="{E7FC98A5-BF79-4833-9786-C0E22A19E6BF}" dt="2022-03-27T16:23:03.429" v="55" actId="255"/>
          <ac:spMkLst>
            <pc:docMk/>
            <pc:sldMk cId="4183161398" sldId="416"/>
            <ac:spMk id="5" creationId="{0E2A44FF-8D21-4CBB-A8D3-47F6B5997041}"/>
          </ac:spMkLst>
        </pc:spChg>
      </pc:sldChg>
      <pc:sldChg chg="modSp new mod modNotesTx">
        <pc:chgData name="Salil Batra" userId="4d97008808f91814" providerId="LiveId" clId="{E7FC98A5-BF79-4833-9786-C0E22A19E6BF}" dt="2022-03-27T16:26:08.709" v="82" actId="20577"/>
        <pc:sldMkLst>
          <pc:docMk/>
          <pc:sldMk cId="1150134940" sldId="417"/>
        </pc:sldMkLst>
        <pc:spChg chg="mod">
          <ac:chgData name="Salil Batra" userId="4d97008808f91814" providerId="LiveId" clId="{E7FC98A5-BF79-4833-9786-C0E22A19E6BF}" dt="2022-03-27T16:24:30.721" v="67" actId="20577"/>
          <ac:spMkLst>
            <pc:docMk/>
            <pc:sldMk cId="1150134940" sldId="417"/>
            <ac:spMk id="2" creationId="{AE1104EA-FB94-4479-9754-67ED93C5E861}"/>
          </ac:spMkLst>
        </pc:spChg>
        <pc:spChg chg="mod">
          <ac:chgData name="Salil Batra" userId="4d97008808f91814" providerId="LiveId" clId="{E7FC98A5-BF79-4833-9786-C0E22A19E6BF}" dt="2022-03-27T16:25:07.987" v="76" actId="14100"/>
          <ac:spMkLst>
            <pc:docMk/>
            <pc:sldMk cId="1150134940" sldId="417"/>
            <ac:spMk id="3" creationId="{CBE04421-9F38-46CB-9998-978D90928FC5}"/>
          </ac:spMkLst>
        </pc:spChg>
        <pc:spChg chg="mod">
          <ac:chgData name="Salil Batra" userId="4d97008808f91814" providerId="LiveId" clId="{E7FC98A5-BF79-4833-9786-C0E22A19E6BF}" dt="2022-03-27T16:25:58.237" v="81" actId="255"/>
          <ac:spMkLst>
            <pc:docMk/>
            <pc:sldMk cId="1150134940" sldId="417"/>
            <ac:spMk id="4" creationId="{E1020AC2-CB45-42C6-80EB-827F2FF93E9C}"/>
          </ac:spMkLst>
        </pc:spChg>
      </pc:sldChg>
      <pc:sldChg chg="addSp delSp modSp new mod modClrScheme chgLayout modNotesTx">
        <pc:chgData name="Salil Batra" userId="4d97008808f91814" providerId="LiveId" clId="{E7FC98A5-BF79-4833-9786-C0E22A19E6BF}" dt="2022-03-27T16:44:03.452" v="147" actId="20577"/>
        <pc:sldMkLst>
          <pc:docMk/>
          <pc:sldMk cId="1051313662" sldId="418"/>
        </pc:sldMkLst>
        <pc:spChg chg="del mod ord">
          <ac:chgData name="Salil Batra" userId="4d97008808f91814" providerId="LiveId" clId="{E7FC98A5-BF79-4833-9786-C0E22A19E6BF}" dt="2022-03-27T16:30:14.707" v="84" actId="700"/>
          <ac:spMkLst>
            <pc:docMk/>
            <pc:sldMk cId="1051313662" sldId="418"/>
            <ac:spMk id="2" creationId="{F29AF55F-6A35-422C-B067-9A82F481EE70}"/>
          </ac:spMkLst>
        </pc:spChg>
        <pc:spChg chg="del mod ord">
          <ac:chgData name="Salil Batra" userId="4d97008808f91814" providerId="LiveId" clId="{E7FC98A5-BF79-4833-9786-C0E22A19E6BF}" dt="2022-03-27T16:30:14.707" v="84" actId="700"/>
          <ac:spMkLst>
            <pc:docMk/>
            <pc:sldMk cId="1051313662" sldId="418"/>
            <ac:spMk id="3" creationId="{B0994717-D1ED-4641-95B1-C852ABC9CCF5}"/>
          </ac:spMkLst>
        </pc:spChg>
        <pc:spChg chg="del">
          <ac:chgData name="Salil Batra" userId="4d97008808f91814" providerId="LiveId" clId="{E7FC98A5-BF79-4833-9786-C0E22A19E6BF}" dt="2022-03-27T16:30:14.707" v="84" actId="700"/>
          <ac:spMkLst>
            <pc:docMk/>
            <pc:sldMk cId="1051313662" sldId="418"/>
            <ac:spMk id="4" creationId="{5111B04E-D08C-4DED-81D3-984B036AE7C6}"/>
          </ac:spMkLst>
        </pc:spChg>
        <pc:spChg chg="add mod ord">
          <ac:chgData name="Salil Batra" userId="4d97008808f91814" providerId="LiveId" clId="{E7FC98A5-BF79-4833-9786-C0E22A19E6BF}" dt="2022-03-27T16:44:03.452" v="147" actId="20577"/>
          <ac:spMkLst>
            <pc:docMk/>
            <pc:sldMk cId="1051313662" sldId="418"/>
            <ac:spMk id="5" creationId="{52D93E3F-04D9-46EA-B674-150C9C817677}"/>
          </ac:spMkLst>
        </pc:spChg>
        <pc:spChg chg="add mod ord">
          <ac:chgData name="Salil Batra" userId="4d97008808f91814" providerId="LiveId" clId="{E7FC98A5-BF79-4833-9786-C0E22A19E6BF}" dt="2022-03-27T16:30:41.721" v="111" actId="20577"/>
          <ac:spMkLst>
            <pc:docMk/>
            <pc:sldMk cId="1051313662" sldId="418"/>
            <ac:spMk id="6" creationId="{D6B1B457-579C-4C6C-9FD5-97580BA14A13}"/>
          </ac:spMkLst>
        </pc:spChg>
      </pc:sldChg>
      <pc:sldChg chg="modSp new mod modNotesTx">
        <pc:chgData name="Salil Batra" userId="4d97008808f91814" providerId="LiveId" clId="{E7FC98A5-BF79-4833-9786-C0E22A19E6BF}" dt="2022-03-27T16:33:07.559" v="119" actId="20577"/>
        <pc:sldMkLst>
          <pc:docMk/>
          <pc:sldMk cId="3316121556" sldId="419"/>
        </pc:sldMkLst>
        <pc:spChg chg="mod">
          <ac:chgData name="Salil Batra" userId="4d97008808f91814" providerId="LiveId" clId="{E7FC98A5-BF79-4833-9786-C0E22A19E6BF}" dt="2022-03-27T16:32:47.795" v="115" actId="20577"/>
          <ac:spMkLst>
            <pc:docMk/>
            <pc:sldMk cId="3316121556" sldId="419"/>
            <ac:spMk id="2" creationId="{1F315A95-C4F7-4076-9C36-ACCB2AB10FC4}"/>
          </ac:spMkLst>
        </pc:spChg>
        <pc:spChg chg="mod">
          <ac:chgData name="Salil Batra" userId="4d97008808f91814" providerId="LiveId" clId="{E7FC98A5-BF79-4833-9786-C0E22A19E6BF}" dt="2022-03-27T16:32:58.107" v="118" actId="255"/>
          <ac:spMkLst>
            <pc:docMk/>
            <pc:sldMk cId="3316121556" sldId="419"/>
            <ac:spMk id="3" creationId="{5DED95B0-1068-46E4-ADCE-86FE08BCDC1D}"/>
          </ac:spMkLst>
        </pc:spChg>
      </pc:sldChg>
      <pc:sldChg chg="modSp new mod modNotesTx">
        <pc:chgData name="Salil Batra" userId="4d97008808f91814" providerId="LiveId" clId="{E7FC98A5-BF79-4833-9786-C0E22A19E6BF}" dt="2022-03-27T16:34:55.007" v="127" actId="20577"/>
        <pc:sldMkLst>
          <pc:docMk/>
          <pc:sldMk cId="4145061667" sldId="420"/>
        </pc:sldMkLst>
        <pc:spChg chg="mod">
          <ac:chgData name="Salil Batra" userId="4d97008808f91814" providerId="LiveId" clId="{E7FC98A5-BF79-4833-9786-C0E22A19E6BF}" dt="2022-03-27T16:34:13.239" v="122" actId="20577"/>
          <ac:spMkLst>
            <pc:docMk/>
            <pc:sldMk cId="4145061667" sldId="420"/>
            <ac:spMk id="2" creationId="{8A838967-26A7-480C-9B94-3D43989CECCC}"/>
          </ac:spMkLst>
        </pc:spChg>
        <pc:spChg chg="mod">
          <ac:chgData name="Salil Batra" userId="4d97008808f91814" providerId="LiveId" clId="{E7FC98A5-BF79-4833-9786-C0E22A19E6BF}" dt="2022-03-27T16:34:49.306" v="126" actId="20577"/>
          <ac:spMkLst>
            <pc:docMk/>
            <pc:sldMk cId="4145061667" sldId="420"/>
            <ac:spMk id="3" creationId="{E37391A8-0A6B-4606-A8B5-54828EA4545E}"/>
          </ac:spMkLst>
        </pc:spChg>
      </pc:sldChg>
      <pc:sldChg chg="addSp delSp modSp new mod modClrScheme chgLayout modNotesTx">
        <pc:chgData name="Salil Batra" userId="4d97008808f91814" providerId="LiveId" clId="{E7FC98A5-BF79-4833-9786-C0E22A19E6BF}" dt="2022-03-27T16:38:08.705" v="142" actId="20577"/>
        <pc:sldMkLst>
          <pc:docMk/>
          <pc:sldMk cId="927375148" sldId="421"/>
        </pc:sldMkLst>
        <pc:spChg chg="del mod ord">
          <ac:chgData name="Salil Batra" userId="4d97008808f91814" providerId="LiveId" clId="{E7FC98A5-BF79-4833-9786-C0E22A19E6BF}" dt="2022-03-27T16:37:37.990" v="129" actId="700"/>
          <ac:spMkLst>
            <pc:docMk/>
            <pc:sldMk cId="927375148" sldId="421"/>
            <ac:spMk id="2" creationId="{4917A21E-AE39-4498-9B8A-0DF79560EA21}"/>
          </ac:spMkLst>
        </pc:spChg>
        <pc:spChg chg="del mod ord">
          <ac:chgData name="Salil Batra" userId="4d97008808f91814" providerId="LiveId" clId="{E7FC98A5-BF79-4833-9786-C0E22A19E6BF}" dt="2022-03-27T16:37:37.990" v="129" actId="700"/>
          <ac:spMkLst>
            <pc:docMk/>
            <pc:sldMk cId="927375148" sldId="421"/>
            <ac:spMk id="3" creationId="{A2E94A95-7277-4776-A89B-1495BCF7B3EA}"/>
          </ac:spMkLst>
        </pc:spChg>
        <pc:spChg chg="del">
          <ac:chgData name="Salil Batra" userId="4d97008808f91814" providerId="LiveId" clId="{E7FC98A5-BF79-4833-9786-C0E22A19E6BF}" dt="2022-03-27T16:37:37.990" v="129" actId="700"/>
          <ac:spMkLst>
            <pc:docMk/>
            <pc:sldMk cId="927375148" sldId="421"/>
            <ac:spMk id="4" creationId="{AA895C74-7D4A-4555-BE38-4632508F7F9D}"/>
          </ac:spMkLst>
        </pc:spChg>
        <pc:spChg chg="add mod ord">
          <ac:chgData name="Salil Batra" userId="4d97008808f91814" providerId="LiveId" clId="{E7FC98A5-BF79-4833-9786-C0E22A19E6BF}" dt="2022-03-27T16:37:41.822" v="137" actId="20577"/>
          <ac:spMkLst>
            <pc:docMk/>
            <pc:sldMk cId="927375148" sldId="421"/>
            <ac:spMk id="5" creationId="{DBE9AB16-8579-4F35-A967-A40CBCE7CA56}"/>
          </ac:spMkLst>
        </pc:spChg>
        <pc:spChg chg="add mod ord">
          <ac:chgData name="Salil Batra" userId="4d97008808f91814" providerId="LiveId" clId="{E7FC98A5-BF79-4833-9786-C0E22A19E6BF}" dt="2022-03-27T16:37:52.658" v="141" actId="2711"/>
          <ac:spMkLst>
            <pc:docMk/>
            <pc:sldMk cId="927375148" sldId="421"/>
            <ac:spMk id="6" creationId="{1D804634-70BC-4416-8DD1-3E5F2633E75D}"/>
          </ac:spMkLst>
        </pc:spChg>
      </pc:sldChg>
      <pc:sldChg chg="modSp new mod modNotesTx">
        <pc:chgData name="Salil Batra" userId="4d97008808f91814" providerId="LiveId" clId="{E7FC98A5-BF79-4833-9786-C0E22A19E6BF}" dt="2022-03-27T16:56:32.309" v="188" actId="20577"/>
        <pc:sldMkLst>
          <pc:docMk/>
          <pc:sldMk cId="1013571511" sldId="422"/>
        </pc:sldMkLst>
        <pc:spChg chg="mod">
          <ac:chgData name="Salil Batra" userId="4d97008808f91814" providerId="LiveId" clId="{E7FC98A5-BF79-4833-9786-C0E22A19E6BF}" dt="2022-03-27T16:55:58.635" v="158" actId="1076"/>
          <ac:spMkLst>
            <pc:docMk/>
            <pc:sldMk cId="1013571511" sldId="422"/>
            <ac:spMk id="2" creationId="{98406228-99BF-4EF6-919E-9D756B8CD51F}"/>
          </ac:spMkLst>
        </pc:spChg>
        <pc:spChg chg="mod">
          <ac:chgData name="Salil Batra" userId="4d97008808f91814" providerId="LiveId" clId="{E7FC98A5-BF79-4833-9786-C0E22A19E6BF}" dt="2022-03-27T16:56:20.585" v="187" actId="20577"/>
          <ac:spMkLst>
            <pc:docMk/>
            <pc:sldMk cId="1013571511" sldId="422"/>
            <ac:spMk id="3" creationId="{3FF9BF8D-205E-49B4-A0F6-CA63442E449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a:defRPr/>
            </a:pPr>
            <a:fld id="{6E1B5790-5C7E-48A5-8674-8FF12E84AB1B}" type="datetimeFigureOut">
              <a:rPr lang="en-US"/>
              <a:pPr>
                <a:defRPr/>
              </a:pPr>
              <a:t>3/27/2022</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fld id="{EE6E1056-6C0C-4524-BE28-0E6F134A5D68}" type="slidenum">
              <a:rPr lang="en-IN" altLang="en-US"/>
              <a:pPr/>
              <a:t>‹#›</a:t>
            </a:fld>
            <a:endParaRPr lang="en-IN" altLang="en-US"/>
          </a:p>
        </p:txBody>
      </p:sp>
    </p:spTree>
    <p:extLst>
      <p:ext uri="{BB962C8B-B14F-4D97-AF65-F5344CB8AC3E}">
        <p14:creationId xmlns:p14="http://schemas.microsoft.com/office/powerpoint/2010/main" val="38116581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a:t>
            </a:r>
          </a:p>
        </p:txBody>
      </p:sp>
      <p:sp>
        <p:nvSpPr>
          <p:cNvPr id="4" name="Slide Number Placeholder 3"/>
          <p:cNvSpPr>
            <a:spLocks noGrp="1"/>
          </p:cNvSpPr>
          <p:nvPr>
            <p:ph type="sldNum" sz="quarter" idx="5"/>
          </p:nvPr>
        </p:nvSpPr>
        <p:spPr/>
        <p:txBody>
          <a:bodyPr/>
          <a:lstStyle/>
          <a:p>
            <a:fld id="{EE6E1056-6C0C-4524-BE28-0E6F134A5D68}" type="slidenum">
              <a:rPr lang="en-IN" altLang="en-US" smtClean="0"/>
              <a:pPr/>
              <a:t>6</a:t>
            </a:fld>
            <a:endParaRPr lang="en-IN" altLang="en-US"/>
          </a:p>
        </p:txBody>
      </p:sp>
    </p:spTree>
    <p:extLst>
      <p:ext uri="{BB962C8B-B14F-4D97-AF65-F5344CB8AC3E}">
        <p14:creationId xmlns:p14="http://schemas.microsoft.com/office/powerpoint/2010/main" val="3057571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a:t>
            </a:r>
          </a:p>
        </p:txBody>
      </p:sp>
      <p:sp>
        <p:nvSpPr>
          <p:cNvPr id="4" name="Slide Number Placeholder 3"/>
          <p:cNvSpPr>
            <a:spLocks noGrp="1"/>
          </p:cNvSpPr>
          <p:nvPr>
            <p:ph type="sldNum" sz="quarter" idx="5"/>
          </p:nvPr>
        </p:nvSpPr>
        <p:spPr/>
        <p:txBody>
          <a:bodyPr/>
          <a:lstStyle/>
          <a:p>
            <a:fld id="{EE6E1056-6C0C-4524-BE28-0E6F134A5D68}" type="slidenum">
              <a:rPr lang="en-IN" altLang="en-US" smtClean="0"/>
              <a:pPr/>
              <a:t>7</a:t>
            </a:fld>
            <a:endParaRPr lang="en-IN" altLang="en-US"/>
          </a:p>
        </p:txBody>
      </p:sp>
    </p:spTree>
    <p:extLst>
      <p:ext uri="{BB962C8B-B14F-4D97-AF65-F5344CB8AC3E}">
        <p14:creationId xmlns:p14="http://schemas.microsoft.com/office/powerpoint/2010/main" val="2362148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a:t>
            </a:r>
          </a:p>
        </p:txBody>
      </p:sp>
      <p:sp>
        <p:nvSpPr>
          <p:cNvPr id="4" name="Slide Number Placeholder 3"/>
          <p:cNvSpPr>
            <a:spLocks noGrp="1"/>
          </p:cNvSpPr>
          <p:nvPr>
            <p:ph type="sldNum" sz="quarter" idx="5"/>
          </p:nvPr>
        </p:nvSpPr>
        <p:spPr/>
        <p:txBody>
          <a:bodyPr/>
          <a:lstStyle/>
          <a:p>
            <a:fld id="{EE6E1056-6C0C-4524-BE28-0E6F134A5D68}" type="slidenum">
              <a:rPr lang="en-IN" altLang="en-US" smtClean="0"/>
              <a:pPr/>
              <a:t>8</a:t>
            </a:fld>
            <a:endParaRPr lang="en-IN" altLang="en-US"/>
          </a:p>
        </p:txBody>
      </p:sp>
    </p:spTree>
    <p:extLst>
      <p:ext uri="{BB962C8B-B14F-4D97-AF65-F5344CB8AC3E}">
        <p14:creationId xmlns:p14="http://schemas.microsoft.com/office/powerpoint/2010/main" val="1523734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A</a:t>
            </a:r>
            <a:endParaRPr lang="en-IN" dirty="0"/>
          </a:p>
        </p:txBody>
      </p:sp>
      <p:sp>
        <p:nvSpPr>
          <p:cNvPr id="4" name="Slide Number Placeholder 3"/>
          <p:cNvSpPr>
            <a:spLocks noGrp="1"/>
          </p:cNvSpPr>
          <p:nvPr>
            <p:ph type="sldNum" sz="quarter" idx="5"/>
          </p:nvPr>
        </p:nvSpPr>
        <p:spPr/>
        <p:txBody>
          <a:bodyPr/>
          <a:lstStyle/>
          <a:p>
            <a:fld id="{EE6E1056-6C0C-4524-BE28-0E6F134A5D68}" type="slidenum">
              <a:rPr lang="en-IN" altLang="en-US" smtClean="0"/>
              <a:pPr/>
              <a:t>9</a:t>
            </a:fld>
            <a:endParaRPr lang="en-IN" altLang="en-US"/>
          </a:p>
        </p:txBody>
      </p:sp>
    </p:spTree>
    <p:extLst>
      <p:ext uri="{BB962C8B-B14F-4D97-AF65-F5344CB8AC3E}">
        <p14:creationId xmlns:p14="http://schemas.microsoft.com/office/powerpoint/2010/main" val="1178458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a:t>
            </a:r>
          </a:p>
        </p:txBody>
      </p:sp>
      <p:sp>
        <p:nvSpPr>
          <p:cNvPr id="4" name="Slide Number Placeholder 3"/>
          <p:cNvSpPr>
            <a:spLocks noGrp="1"/>
          </p:cNvSpPr>
          <p:nvPr>
            <p:ph type="sldNum" sz="quarter" idx="5"/>
          </p:nvPr>
        </p:nvSpPr>
        <p:spPr/>
        <p:txBody>
          <a:bodyPr/>
          <a:lstStyle/>
          <a:p>
            <a:fld id="{EE6E1056-6C0C-4524-BE28-0E6F134A5D68}" type="slidenum">
              <a:rPr lang="en-IN" altLang="en-US" smtClean="0"/>
              <a:pPr/>
              <a:t>15</a:t>
            </a:fld>
            <a:endParaRPr lang="en-IN" altLang="en-US"/>
          </a:p>
        </p:txBody>
      </p:sp>
    </p:spTree>
    <p:extLst>
      <p:ext uri="{BB962C8B-B14F-4D97-AF65-F5344CB8AC3E}">
        <p14:creationId xmlns:p14="http://schemas.microsoft.com/office/powerpoint/2010/main" val="893067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a:t>
            </a:r>
          </a:p>
        </p:txBody>
      </p:sp>
      <p:sp>
        <p:nvSpPr>
          <p:cNvPr id="4" name="Slide Number Placeholder 3"/>
          <p:cNvSpPr>
            <a:spLocks noGrp="1"/>
          </p:cNvSpPr>
          <p:nvPr>
            <p:ph type="sldNum" sz="quarter" idx="5"/>
          </p:nvPr>
        </p:nvSpPr>
        <p:spPr/>
        <p:txBody>
          <a:bodyPr/>
          <a:lstStyle/>
          <a:p>
            <a:fld id="{EE6E1056-6C0C-4524-BE28-0E6F134A5D68}" type="slidenum">
              <a:rPr lang="en-IN" altLang="en-US" smtClean="0"/>
              <a:pPr/>
              <a:t>16</a:t>
            </a:fld>
            <a:endParaRPr lang="en-IN" altLang="en-US"/>
          </a:p>
        </p:txBody>
      </p:sp>
    </p:spTree>
    <p:extLst>
      <p:ext uri="{BB962C8B-B14F-4D97-AF65-F5344CB8AC3E}">
        <p14:creationId xmlns:p14="http://schemas.microsoft.com/office/powerpoint/2010/main" val="4153796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a:t>
            </a:r>
          </a:p>
        </p:txBody>
      </p:sp>
      <p:sp>
        <p:nvSpPr>
          <p:cNvPr id="4" name="Slide Number Placeholder 3"/>
          <p:cNvSpPr>
            <a:spLocks noGrp="1"/>
          </p:cNvSpPr>
          <p:nvPr>
            <p:ph type="sldNum" sz="quarter" idx="5"/>
          </p:nvPr>
        </p:nvSpPr>
        <p:spPr/>
        <p:txBody>
          <a:bodyPr/>
          <a:lstStyle/>
          <a:p>
            <a:fld id="{EE6E1056-6C0C-4524-BE28-0E6F134A5D68}" type="slidenum">
              <a:rPr lang="en-IN" altLang="en-US" smtClean="0"/>
              <a:pPr/>
              <a:t>17</a:t>
            </a:fld>
            <a:endParaRPr lang="en-IN" altLang="en-US"/>
          </a:p>
        </p:txBody>
      </p:sp>
    </p:spTree>
    <p:extLst>
      <p:ext uri="{BB962C8B-B14F-4D97-AF65-F5344CB8AC3E}">
        <p14:creationId xmlns:p14="http://schemas.microsoft.com/office/powerpoint/2010/main" val="565738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440" y="2129984"/>
            <a:ext cx="7773120" cy="1470394"/>
          </a:xfrm>
        </p:spPr>
        <p:txBody>
          <a:bodyPr/>
          <a:lstStyle/>
          <a:p>
            <a:r>
              <a:rPr lang="en-US"/>
              <a:t>Click to edit Master title style</a:t>
            </a:r>
          </a:p>
        </p:txBody>
      </p:sp>
      <p:sp>
        <p:nvSpPr>
          <p:cNvPr id="3" name="Subtitle 2"/>
          <p:cNvSpPr>
            <a:spLocks noGrp="1"/>
          </p:cNvSpPr>
          <p:nvPr>
            <p:ph type="subTitle" idx="1"/>
          </p:nvPr>
        </p:nvSpPr>
        <p:spPr>
          <a:xfrm>
            <a:off x="1372321" y="3885528"/>
            <a:ext cx="6400800" cy="1752664"/>
          </a:xfrm>
        </p:spPr>
        <p:txBody>
          <a:bodyPr/>
          <a:lstStyle>
            <a:lvl1pPr marL="0" indent="0" algn="ctr">
              <a:buNone/>
              <a:defRPr/>
            </a:lvl1pPr>
            <a:lvl2pPr marL="414726" indent="0" algn="ctr">
              <a:buNone/>
              <a:defRPr/>
            </a:lvl2pPr>
            <a:lvl3pPr marL="829452" indent="0" algn="ctr">
              <a:buNone/>
              <a:defRPr/>
            </a:lvl3pPr>
            <a:lvl4pPr marL="1244178" indent="0" algn="ctr">
              <a:buNone/>
              <a:defRPr/>
            </a:lvl4pPr>
            <a:lvl5pPr marL="1658904" indent="0" algn="ctr">
              <a:buNone/>
              <a:defRPr/>
            </a:lvl5pPr>
            <a:lvl6pPr marL="2073631" indent="0" algn="ctr">
              <a:buNone/>
              <a:defRPr/>
            </a:lvl6pPr>
            <a:lvl7pPr marL="2488357" indent="0" algn="ctr">
              <a:buNone/>
              <a:defRPr/>
            </a:lvl7pPr>
            <a:lvl8pPr marL="2903083" indent="0" algn="ctr">
              <a:buNone/>
              <a:defRPr/>
            </a:lvl8pPr>
            <a:lvl9pPr marL="3317809" indent="0" algn="ctr">
              <a:buNone/>
              <a:defRPr/>
            </a:lvl9pPr>
          </a:lstStyle>
          <a:p>
            <a:r>
              <a:rPr lang="en-US"/>
              <a:t>Click to edit Master subtitle style</a:t>
            </a:r>
          </a:p>
        </p:txBody>
      </p:sp>
      <p:sp>
        <p:nvSpPr>
          <p:cNvPr id="4" name="Rectangle 5"/>
          <p:cNvSpPr>
            <a:spLocks noGrp="1" noChangeArrowheads="1"/>
          </p:cNvSpPr>
          <p:nvPr>
            <p:ph type="sldNum" idx="10"/>
          </p:nvPr>
        </p:nvSpPr>
        <p:spPr>
          <a:ln/>
        </p:spPr>
        <p:txBody>
          <a:bodyPr/>
          <a:lstStyle>
            <a:lvl1pPr>
              <a:defRPr/>
            </a:lvl1pPr>
          </a:lstStyle>
          <a:p>
            <a:fld id="{B670BCFE-8364-4EC2-A091-FC948FE69241}" type="slidenum">
              <a:rPr lang="en-IN" altLang="en-US"/>
              <a:pPr/>
              <a:t>‹#›</a:t>
            </a:fld>
            <a:endParaRPr lang="en-IN" altLang="en-US"/>
          </a:p>
        </p:txBody>
      </p:sp>
    </p:spTree>
  </p:cSld>
  <p:clrMapOvr>
    <a:masterClrMapping/>
  </p:clrMapOvr>
  <p:transition advClick="0" advTm="214725500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fld id="{51311423-5424-4228-B90A-E109B72A35E6}" type="slidenum">
              <a:rPr lang="en-IN" altLang="en-US"/>
              <a:pPr/>
              <a:t>‹#›</a:t>
            </a:fld>
            <a:endParaRPr lang="en-IN" altLang="en-US"/>
          </a:p>
        </p:txBody>
      </p:sp>
    </p:spTree>
  </p:cSld>
  <p:clrMapOvr>
    <a:masterClrMapping/>
  </p:clrMapOvr>
  <p:transition advClick="0" advTm="214725500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6160" y="273629"/>
            <a:ext cx="2026080" cy="573468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6481" y="273629"/>
            <a:ext cx="5941440" cy="57346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fld id="{6158C73C-BFB5-498E-A57E-AB31B9516388}" type="slidenum">
              <a:rPr lang="en-IN" altLang="en-US"/>
              <a:pPr/>
              <a:t>‹#›</a:t>
            </a:fld>
            <a:endParaRPr lang="en-IN" altLang="en-US"/>
          </a:p>
        </p:txBody>
      </p:sp>
    </p:spTree>
  </p:cSld>
  <p:clrMapOvr>
    <a:masterClrMapping/>
  </p:clrMapOvr>
  <p:transition advClick="0" advTm="214725500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105760" cy="1022507"/>
          </a:xfrm>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fld id="{5F00542B-DD3B-42BF-B444-389EE1D47193}" type="slidenum">
              <a:rPr lang="en-IN" altLang="en-US"/>
              <a:pPr/>
              <a:t>‹#›</a:t>
            </a:fld>
            <a:endParaRPr lang="en-IN" altLang="en-US"/>
          </a:p>
        </p:txBody>
      </p:sp>
    </p:spTree>
  </p:cSld>
  <p:clrMapOvr>
    <a:masterClrMapping/>
  </p:clrMapOvr>
  <p:transition advClick="0" advTm="2147255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fld id="{3A57E6BA-5E58-4C84-B92C-560D8C7ACE7F}" type="slidenum">
              <a:rPr lang="en-IN" altLang="en-US"/>
              <a:pPr/>
              <a:t>‹#›</a:t>
            </a:fld>
            <a:endParaRPr lang="en-IN" altLang="en-US"/>
          </a:p>
        </p:txBody>
      </p:sp>
    </p:spTree>
  </p:cSld>
  <p:clrMapOvr>
    <a:masterClrMapping/>
  </p:clrMapOvr>
  <p:transition advClick="0" advTm="214725500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880" y="4406863"/>
            <a:ext cx="7771680" cy="1362383"/>
          </a:xfrm>
        </p:spPr>
        <p:txBody>
          <a:bodyPr anchor="t"/>
          <a:lstStyle>
            <a:lvl1pPr algn="l">
              <a:defRPr sz="3600" b="1" cap="all"/>
            </a:lvl1pPr>
          </a:lstStyle>
          <a:p>
            <a:r>
              <a:rPr lang="en-US"/>
              <a:t>Click to edit Master title style</a:t>
            </a:r>
          </a:p>
        </p:txBody>
      </p:sp>
      <p:sp>
        <p:nvSpPr>
          <p:cNvPr id="3" name="Text Placeholder 2"/>
          <p:cNvSpPr>
            <a:spLocks noGrp="1"/>
          </p:cNvSpPr>
          <p:nvPr>
            <p:ph type="body" idx="1"/>
          </p:nvPr>
        </p:nvSpPr>
        <p:spPr>
          <a:xfrm>
            <a:off x="722880" y="2906225"/>
            <a:ext cx="7771680" cy="1500638"/>
          </a:xfrm>
        </p:spPr>
        <p:txBody>
          <a:bodyPr anchor="b"/>
          <a:lstStyle>
            <a:lvl1pPr marL="0" indent="0">
              <a:buNone/>
              <a:defRPr sz="1800"/>
            </a:lvl1pPr>
            <a:lvl2pPr marL="414726" indent="0">
              <a:buNone/>
              <a:defRPr sz="1600"/>
            </a:lvl2pPr>
            <a:lvl3pPr marL="829452" indent="0">
              <a:buNone/>
              <a:defRPr sz="1500"/>
            </a:lvl3pPr>
            <a:lvl4pPr marL="1244178" indent="0">
              <a:buNone/>
              <a:defRPr sz="1300"/>
            </a:lvl4pPr>
            <a:lvl5pPr marL="1658904" indent="0">
              <a:buNone/>
              <a:defRPr sz="1300"/>
            </a:lvl5pPr>
            <a:lvl6pPr marL="2073631" indent="0">
              <a:buNone/>
              <a:defRPr sz="1300"/>
            </a:lvl6pPr>
            <a:lvl7pPr marL="2488357" indent="0">
              <a:buNone/>
              <a:defRPr sz="1300"/>
            </a:lvl7pPr>
            <a:lvl8pPr marL="2903083" indent="0">
              <a:buNone/>
              <a:defRPr sz="1300"/>
            </a:lvl8pPr>
            <a:lvl9pPr marL="3317809" indent="0">
              <a:buNone/>
              <a:defRPr sz="13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fld id="{B8354216-5D86-4E70-B3FB-EF9254565C61}" type="slidenum">
              <a:rPr lang="en-IN" altLang="en-US"/>
              <a:pPr/>
              <a:t>‹#›</a:t>
            </a:fld>
            <a:endParaRPr lang="en-IN" altLang="en-US"/>
          </a:p>
        </p:txBody>
      </p:sp>
    </p:spTree>
  </p:cSld>
  <p:clrMapOvr>
    <a:masterClrMapping/>
  </p:clrMapOvr>
  <p:transition advClick="0" advTm="214725500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6481" y="1604329"/>
            <a:ext cx="3983040" cy="4403982"/>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7760" y="1604329"/>
            <a:ext cx="3984480" cy="4403982"/>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idx="10"/>
          </p:nvPr>
        </p:nvSpPr>
        <p:spPr>
          <a:ln/>
        </p:spPr>
        <p:txBody>
          <a:bodyPr/>
          <a:lstStyle>
            <a:lvl1pPr>
              <a:defRPr/>
            </a:lvl1pPr>
          </a:lstStyle>
          <a:p>
            <a:fld id="{2A99BCAE-ED65-4B87-BE6B-4B38E2552828}" type="slidenum">
              <a:rPr lang="en-IN" altLang="en-US"/>
              <a:pPr/>
              <a:t>‹#›</a:t>
            </a:fld>
            <a:endParaRPr lang="en-IN" altLang="en-US"/>
          </a:p>
        </p:txBody>
      </p:sp>
    </p:spTree>
  </p:cSld>
  <p:clrMapOvr>
    <a:masterClrMapping/>
  </p:clrMapOvr>
  <p:transition advClick="0" advTm="214725500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921" y="275070"/>
            <a:ext cx="8229600" cy="1142039"/>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920" y="1535201"/>
            <a:ext cx="4039200" cy="639427"/>
          </a:xfrm>
        </p:spPr>
        <p:txBody>
          <a:bodyPr anchor="b"/>
          <a:lstStyle>
            <a:lvl1pPr marL="0" indent="0">
              <a:buNone/>
              <a:defRPr sz="2200" b="1"/>
            </a:lvl1pPr>
            <a:lvl2pPr marL="414726" indent="0">
              <a:buNone/>
              <a:defRPr sz="1800" b="1"/>
            </a:lvl2pPr>
            <a:lvl3pPr marL="829452" indent="0">
              <a:buNone/>
              <a:defRPr sz="1600" b="1"/>
            </a:lvl3pPr>
            <a:lvl4pPr marL="1244178" indent="0">
              <a:buNone/>
              <a:defRPr sz="1500" b="1"/>
            </a:lvl4pPr>
            <a:lvl5pPr marL="1658904" indent="0">
              <a:buNone/>
              <a:defRPr sz="1500" b="1"/>
            </a:lvl5pPr>
            <a:lvl6pPr marL="2073631" indent="0">
              <a:buNone/>
              <a:defRPr sz="1500" b="1"/>
            </a:lvl6pPr>
            <a:lvl7pPr marL="2488357" indent="0">
              <a:buNone/>
              <a:defRPr sz="1500" b="1"/>
            </a:lvl7pPr>
            <a:lvl8pPr marL="2903083" indent="0">
              <a:buNone/>
              <a:defRPr sz="1500" b="1"/>
            </a:lvl8pPr>
            <a:lvl9pPr marL="3317809" indent="0">
              <a:buNone/>
              <a:defRPr sz="1500" b="1"/>
            </a:lvl9pPr>
          </a:lstStyle>
          <a:p>
            <a:pPr lvl="0"/>
            <a:r>
              <a:rPr lang="en-US"/>
              <a:t>Click to edit Master text styles</a:t>
            </a:r>
          </a:p>
        </p:txBody>
      </p:sp>
      <p:sp>
        <p:nvSpPr>
          <p:cNvPr id="4" name="Content Placeholder 3"/>
          <p:cNvSpPr>
            <a:spLocks noGrp="1"/>
          </p:cNvSpPr>
          <p:nvPr>
            <p:ph sz="half" idx="2"/>
          </p:nvPr>
        </p:nvSpPr>
        <p:spPr>
          <a:xfrm>
            <a:off x="457920" y="2174628"/>
            <a:ext cx="403920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441" y="1535201"/>
            <a:ext cx="4042080" cy="639427"/>
          </a:xfrm>
        </p:spPr>
        <p:txBody>
          <a:bodyPr anchor="b"/>
          <a:lstStyle>
            <a:lvl1pPr marL="0" indent="0">
              <a:buNone/>
              <a:defRPr sz="2200" b="1"/>
            </a:lvl1pPr>
            <a:lvl2pPr marL="414726" indent="0">
              <a:buNone/>
              <a:defRPr sz="1800" b="1"/>
            </a:lvl2pPr>
            <a:lvl3pPr marL="829452" indent="0">
              <a:buNone/>
              <a:defRPr sz="1600" b="1"/>
            </a:lvl3pPr>
            <a:lvl4pPr marL="1244178" indent="0">
              <a:buNone/>
              <a:defRPr sz="1500" b="1"/>
            </a:lvl4pPr>
            <a:lvl5pPr marL="1658904" indent="0">
              <a:buNone/>
              <a:defRPr sz="1500" b="1"/>
            </a:lvl5pPr>
            <a:lvl6pPr marL="2073631" indent="0">
              <a:buNone/>
              <a:defRPr sz="1500" b="1"/>
            </a:lvl6pPr>
            <a:lvl7pPr marL="2488357" indent="0">
              <a:buNone/>
              <a:defRPr sz="1500" b="1"/>
            </a:lvl7pPr>
            <a:lvl8pPr marL="2903083" indent="0">
              <a:buNone/>
              <a:defRPr sz="1500" b="1"/>
            </a:lvl8pPr>
            <a:lvl9pPr marL="3317809" indent="0">
              <a:buNone/>
              <a:defRPr sz="1500" b="1"/>
            </a:lvl9pPr>
          </a:lstStyle>
          <a:p>
            <a:pPr lvl="0"/>
            <a:r>
              <a:rPr lang="en-US"/>
              <a:t>Click to edit Master text styles</a:t>
            </a:r>
          </a:p>
        </p:txBody>
      </p:sp>
      <p:sp>
        <p:nvSpPr>
          <p:cNvPr id="6" name="Content Placeholder 5"/>
          <p:cNvSpPr>
            <a:spLocks noGrp="1"/>
          </p:cNvSpPr>
          <p:nvPr>
            <p:ph sz="quarter" idx="4"/>
          </p:nvPr>
        </p:nvSpPr>
        <p:spPr>
          <a:xfrm>
            <a:off x="4645441" y="2174628"/>
            <a:ext cx="404208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idx="10"/>
          </p:nvPr>
        </p:nvSpPr>
        <p:spPr>
          <a:ln/>
        </p:spPr>
        <p:txBody>
          <a:bodyPr/>
          <a:lstStyle>
            <a:lvl1pPr>
              <a:defRPr/>
            </a:lvl1pPr>
          </a:lstStyle>
          <a:p>
            <a:fld id="{5F33FBBE-6B37-412F-9117-996A881364D0}" type="slidenum">
              <a:rPr lang="en-IN" altLang="en-US"/>
              <a:pPr/>
              <a:t>‹#›</a:t>
            </a:fld>
            <a:endParaRPr lang="en-IN" altLang="en-US"/>
          </a:p>
        </p:txBody>
      </p:sp>
    </p:spTree>
  </p:cSld>
  <p:clrMapOvr>
    <a:masterClrMapping/>
  </p:clrMapOvr>
  <p:transition advClick="0" advTm="214725500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fld id="{656DBCD8-40B0-4118-8263-A3803F956185}" type="slidenum">
              <a:rPr lang="en-IN" altLang="en-US"/>
              <a:pPr/>
              <a:t>‹#›</a:t>
            </a:fld>
            <a:endParaRPr lang="en-IN" altLang="en-US"/>
          </a:p>
        </p:txBody>
      </p:sp>
    </p:spTree>
  </p:cSld>
  <p:clrMapOvr>
    <a:masterClrMapping/>
  </p:clrMapOvr>
  <p:transition advClick="0" advTm="214725500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fld id="{33F18BBC-8B93-484F-BCC5-DC2248E1C549}" type="slidenum">
              <a:rPr lang="en-IN" altLang="en-US"/>
              <a:pPr/>
              <a:t>‹#›</a:t>
            </a:fld>
            <a:endParaRPr lang="en-IN" altLang="en-US"/>
          </a:p>
        </p:txBody>
      </p:sp>
    </p:spTree>
  </p:cSld>
  <p:clrMapOvr>
    <a:masterClrMapping/>
  </p:clrMapOvr>
  <p:transition advClick="0" advTm="214725500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3008160" cy="1160762"/>
          </a:xfrm>
        </p:spPr>
        <p:txBody>
          <a:bodyPr anchor="b"/>
          <a:lstStyle>
            <a:lvl1pPr algn="l">
              <a:defRPr sz="1800" b="1"/>
            </a:lvl1pPr>
          </a:lstStyle>
          <a:p>
            <a:r>
              <a:rPr lang="en-US"/>
              <a:t>Click to edit Master title style</a:t>
            </a:r>
          </a:p>
        </p:txBody>
      </p:sp>
      <p:sp>
        <p:nvSpPr>
          <p:cNvPr id="3" name="Content Placeholder 2"/>
          <p:cNvSpPr>
            <a:spLocks noGrp="1"/>
          </p:cNvSpPr>
          <p:nvPr>
            <p:ph idx="1"/>
          </p:nvPr>
        </p:nvSpPr>
        <p:spPr>
          <a:xfrm>
            <a:off x="3575521" y="273629"/>
            <a:ext cx="5112000" cy="5852774"/>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920" y="1434391"/>
            <a:ext cx="3008160" cy="4692013"/>
          </a:xfrm>
        </p:spPr>
        <p:txBody>
          <a:bodyPr/>
          <a:lstStyle>
            <a:lvl1pPr marL="0" indent="0">
              <a:buNone/>
              <a:defRPr sz="1300"/>
            </a:lvl1pPr>
            <a:lvl2pPr marL="414726" indent="0">
              <a:buNone/>
              <a:defRPr sz="1100"/>
            </a:lvl2pPr>
            <a:lvl3pPr marL="829452" indent="0">
              <a:buNone/>
              <a:defRPr sz="900"/>
            </a:lvl3pPr>
            <a:lvl4pPr marL="1244178" indent="0">
              <a:buNone/>
              <a:defRPr sz="800"/>
            </a:lvl4pPr>
            <a:lvl5pPr marL="1658904" indent="0">
              <a:buNone/>
              <a:defRPr sz="800"/>
            </a:lvl5pPr>
            <a:lvl6pPr marL="2073631" indent="0">
              <a:buNone/>
              <a:defRPr sz="800"/>
            </a:lvl6pPr>
            <a:lvl7pPr marL="2488357" indent="0">
              <a:buNone/>
              <a:defRPr sz="800"/>
            </a:lvl7pPr>
            <a:lvl8pPr marL="2903083" indent="0">
              <a:buNone/>
              <a:defRPr sz="800"/>
            </a:lvl8pPr>
            <a:lvl9pPr marL="3317809" indent="0">
              <a:buNone/>
              <a:defRPr sz="8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fld id="{B1377119-09ED-46AC-8343-9C4B528293FE}" type="slidenum">
              <a:rPr lang="en-IN" altLang="en-US"/>
              <a:pPr/>
              <a:t>‹#›</a:t>
            </a:fld>
            <a:endParaRPr lang="en-IN" altLang="en-US"/>
          </a:p>
        </p:txBody>
      </p:sp>
    </p:spTree>
  </p:cSld>
  <p:clrMapOvr>
    <a:masterClrMapping/>
  </p:clrMapOvr>
  <p:transition advClick="0" advTm="214725500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801" y="4800025"/>
            <a:ext cx="5486400" cy="567420"/>
          </a:xfrm>
        </p:spPr>
        <p:txBody>
          <a:bodyPr anchor="b"/>
          <a:lstStyle>
            <a:lvl1pPr algn="l">
              <a:defRPr sz="1800" b="1"/>
            </a:lvl1pPr>
          </a:lstStyle>
          <a:p>
            <a:r>
              <a:rPr lang="en-US"/>
              <a:t>Click to edit Master title style</a:t>
            </a:r>
          </a:p>
        </p:txBody>
      </p:sp>
      <p:sp>
        <p:nvSpPr>
          <p:cNvPr id="3" name="Picture Placeholder 2"/>
          <p:cNvSpPr>
            <a:spLocks noGrp="1"/>
          </p:cNvSpPr>
          <p:nvPr>
            <p:ph type="pic" idx="1"/>
          </p:nvPr>
        </p:nvSpPr>
        <p:spPr>
          <a:xfrm>
            <a:off x="1792801" y="612065"/>
            <a:ext cx="5486400" cy="4115952"/>
          </a:xfrm>
        </p:spPr>
        <p:txBody>
          <a:bodyPr/>
          <a:lstStyle>
            <a:lvl1pPr marL="0" indent="0">
              <a:buNone/>
              <a:defRPr sz="2900"/>
            </a:lvl1pPr>
            <a:lvl2pPr marL="414726" indent="0">
              <a:buNone/>
              <a:defRPr sz="2500"/>
            </a:lvl2pPr>
            <a:lvl3pPr marL="829452" indent="0">
              <a:buNone/>
              <a:defRPr sz="2200"/>
            </a:lvl3pPr>
            <a:lvl4pPr marL="1244178" indent="0">
              <a:buNone/>
              <a:defRPr sz="1800"/>
            </a:lvl4pPr>
            <a:lvl5pPr marL="1658904" indent="0">
              <a:buNone/>
              <a:defRPr sz="1800"/>
            </a:lvl5pPr>
            <a:lvl6pPr marL="2073631" indent="0">
              <a:buNone/>
              <a:defRPr sz="1800"/>
            </a:lvl6pPr>
            <a:lvl7pPr marL="2488357" indent="0">
              <a:buNone/>
              <a:defRPr sz="1800"/>
            </a:lvl7pPr>
            <a:lvl8pPr marL="2903083" indent="0">
              <a:buNone/>
              <a:defRPr sz="1800"/>
            </a:lvl8pPr>
            <a:lvl9pPr marL="3317809" indent="0">
              <a:buNone/>
              <a:defRPr sz="1800"/>
            </a:lvl9pPr>
          </a:lstStyle>
          <a:p>
            <a:pPr lvl="0"/>
            <a:r>
              <a:rPr lang="en-US" noProof="0"/>
              <a:t>Click icon to add picture</a:t>
            </a:r>
          </a:p>
        </p:txBody>
      </p:sp>
      <p:sp>
        <p:nvSpPr>
          <p:cNvPr id="4" name="Text Placeholder 3"/>
          <p:cNvSpPr>
            <a:spLocks noGrp="1"/>
          </p:cNvSpPr>
          <p:nvPr>
            <p:ph type="body" sz="half" idx="2"/>
          </p:nvPr>
        </p:nvSpPr>
        <p:spPr>
          <a:xfrm>
            <a:off x="1792801" y="5367444"/>
            <a:ext cx="5486400" cy="805044"/>
          </a:xfrm>
        </p:spPr>
        <p:txBody>
          <a:bodyPr/>
          <a:lstStyle>
            <a:lvl1pPr marL="0" indent="0">
              <a:buNone/>
              <a:defRPr sz="1300"/>
            </a:lvl1pPr>
            <a:lvl2pPr marL="414726" indent="0">
              <a:buNone/>
              <a:defRPr sz="1100"/>
            </a:lvl2pPr>
            <a:lvl3pPr marL="829452" indent="0">
              <a:buNone/>
              <a:defRPr sz="900"/>
            </a:lvl3pPr>
            <a:lvl4pPr marL="1244178" indent="0">
              <a:buNone/>
              <a:defRPr sz="800"/>
            </a:lvl4pPr>
            <a:lvl5pPr marL="1658904" indent="0">
              <a:buNone/>
              <a:defRPr sz="800"/>
            </a:lvl5pPr>
            <a:lvl6pPr marL="2073631" indent="0">
              <a:buNone/>
              <a:defRPr sz="800"/>
            </a:lvl6pPr>
            <a:lvl7pPr marL="2488357" indent="0">
              <a:buNone/>
              <a:defRPr sz="800"/>
            </a:lvl7pPr>
            <a:lvl8pPr marL="2903083" indent="0">
              <a:buNone/>
              <a:defRPr sz="800"/>
            </a:lvl8pPr>
            <a:lvl9pPr marL="3317809" indent="0">
              <a:buNone/>
              <a:defRPr sz="8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fld id="{22732F8A-B5B2-457D-A39B-2759ED84A97E}" type="slidenum">
              <a:rPr lang="en-IN" altLang="en-US"/>
              <a:pPr/>
              <a:t>‹#›</a:t>
            </a:fld>
            <a:endParaRPr lang="en-IN" altLang="en-US"/>
          </a:p>
        </p:txBody>
      </p:sp>
    </p:spTree>
  </p:cSld>
  <p:clrMapOvr>
    <a:masterClrMapping/>
  </p:clrMapOvr>
  <p:transition advClick="0" advTm="214725500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273050"/>
            <a:ext cx="8105775" cy="1022350"/>
          </a:xfrm>
          <a:prstGeom prst="rect">
            <a:avLst/>
          </a:prstGeom>
          <a:noFill/>
          <a:ln w="9525">
            <a:noFill/>
            <a:round/>
            <a:headEnd/>
            <a:tailEnd/>
          </a:ln>
        </p:spPr>
        <p:txBody>
          <a:bodyPr vert="horz" wrap="square" lIns="81639" tIns="42452" rIns="81639" bIns="42452"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457200" y="1604963"/>
            <a:ext cx="8105775" cy="4403725"/>
          </a:xfrm>
          <a:prstGeom prst="rect">
            <a:avLst/>
          </a:prstGeom>
          <a:noFill/>
          <a:ln w="9525">
            <a:noFill/>
            <a:round/>
            <a:headEnd/>
            <a:tailEnd/>
          </a:ln>
        </p:spPr>
        <p:txBody>
          <a:bodyPr vert="horz" wrap="square" lIns="0" tIns="15740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1028" name="Text Box 3"/>
          <p:cNvSpPr txBox="1">
            <a:spLocks noChangeArrowheads="1"/>
          </p:cNvSpPr>
          <p:nvPr/>
        </p:nvSpPr>
        <p:spPr bwMode="auto">
          <a:xfrm>
            <a:off x="457200" y="6246813"/>
            <a:ext cx="2127250" cy="471487"/>
          </a:xfrm>
          <a:prstGeom prst="rect">
            <a:avLst/>
          </a:prstGeom>
          <a:noFill/>
          <a:ln>
            <a:noFill/>
          </a:ln>
        </p:spPr>
        <p:txBody>
          <a:bodyPr wrap="none" lIns="82945" tIns="41473" rIns="82945" bIns="41473" anchor="ctr"/>
          <a:lstStyle>
            <a:lvl1pPr eaLnBrk="0" hangingPunct="0">
              <a:defRPr>
                <a:solidFill>
                  <a:schemeClr val="tx1"/>
                </a:solidFill>
                <a:latin typeface="Arial" pitchFamily="34" charset="0"/>
                <a:cs typeface="Lucida Sans Unicode" pitchFamily="34" charset="0"/>
              </a:defRPr>
            </a:lvl1pPr>
            <a:lvl2pPr marL="742950" indent="-285750" eaLnBrk="0" hangingPunct="0">
              <a:defRPr>
                <a:solidFill>
                  <a:schemeClr val="tx1"/>
                </a:solidFill>
                <a:latin typeface="Arial" pitchFamily="34" charset="0"/>
                <a:cs typeface="Lucida Sans Unicode" pitchFamily="34" charset="0"/>
              </a:defRPr>
            </a:lvl2pPr>
            <a:lvl3pPr marL="1143000" indent="-228600" eaLnBrk="0" hangingPunct="0">
              <a:defRPr>
                <a:solidFill>
                  <a:schemeClr val="tx1"/>
                </a:solidFill>
                <a:latin typeface="Arial" pitchFamily="34" charset="0"/>
                <a:cs typeface="Lucida Sans Unicode" pitchFamily="34" charset="0"/>
              </a:defRPr>
            </a:lvl3pPr>
            <a:lvl4pPr marL="1600200" indent="-228600" eaLnBrk="0" hangingPunct="0">
              <a:defRPr>
                <a:solidFill>
                  <a:schemeClr val="tx1"/>
                </a:solidFill>
                <a:latin typeface="Arial" pitchFamily="34" charset="0"/>
                <a:cs typeface="Lucida Sans Unicode" pitchFamily="34" charset="0"/>
              </a:defRPr>
            </a:lvl4pPr>
            <a:lvl5pPr marL="2057400" indent="-228600" eaLnBrk="0" hangingPunct="0">
              <a:defRPr>
                <a:solidFill>
                  <a:schemeClr val="tx1"/>
                </a:solidFill>
                <a:latin typeface="Arial" pitchFamily="34" charset="0"/>
                <a:cs typeface="Lucida Sans Unicode" pitchFamily="34" charset="0"/>
              </a:defRPr>
            </a:lvl5pPr>
            <a:lvl6pPr marL="2514600" indent="-228600" eaLnBrk="0" fontAlgn="base" hangingPunct="0">
              <a:spcBef>
                <a:spcPct val="0"/>
              </a:spcBef>
              <a:spcAft>
                <a:spcPct val="0"/>
              </a:spcAft>
              <a:defRPr>
                <a:solidFill>
                  <a:schemeClr val="tx1"/>
                </a:solidFill>
                <a:latin typeface="Arial" pitchFamily="34" charset="0"/>
                <a:cs typeface="Lucida Sans Unicode" pitchFamily="34" charset="0"/>
              </a:defRPr>
            </a:lvl6pPr>
            <a:lvl7pPr marL="2971800" indent="-228600" eaLnBrk="0" fontAlgn="base" hangingPunct="0">
              <a:spcBef>
                <a:spcPct val="0"/>
              </a:spcBef>
              <a:spcAft>
                <a:spcPct val="0"/>
              </a:spcAft>
              <a:defRPr>
                <a:solidFill>
                  <a:schemeClr val="tx1"/>
                </a:solidFill>
                <a:latin typeface="Arial" pitchFamily="34" charset="0"/>
                <a:cs typeface="Lucida Sans Unicode" pitchFamily="34" charset="0"/>
              </a:defRPr>
            </a:lvl7pPr>
            <a:lvl8pPr marL="3429000" indent="-228600" eaLnBrk="0" fontAlgn="base" hangingPunct="0">
              <a:spcBef>
                <a:spcPct val="0"/>
              </a:spcBef>
              <a:spcAft>
                <a:spcPct val="0"/>
              </a:spcAft>
              <a:defRPr>
                <a:solidFill>
                  <a:schemeClr val="tx1"/>
                </a:solidFill>
                <a:latin typeface="Arial" pitchFamily="34" charset="0"/>
                <a:cs typeface="Lucida Sans Unicode" pitchFamily="34" charset="0"/>
              </a:defRPr>
            </a:lvl8pPr>
            <a:lvl9pPr marL="3886200" indent="-228600" eaLnBrk="0" fontAlgn="base" hangingPunct="0">
              <a:spcBef>
                <a:spcPct val="0"/>
              </a:spcBef>
              <a:spcAft>
                <a:spcPct val="0"/>
              </a:spcAft>
              <a:defRPr>
                <a:solidFill>
                  <a:schemeClr val="tx1"/>
                </a:solidFill>
                <a:latin typeface="Arial" pitchFamily="34" charset="0"/>
                <a:cs typeface="Lucida Sans Unicode" pitchFamily="34" charset="0"/>
              </a:defRPr>
            </a:lvl9pPr>
          </a:lstStyle>
          <a:p>
            <a:pPr eaLnBrk="1" hangingPunct="1">
              <a:defRPr/>
            </a:pPr>
            <a:endParaRPr lang="en-US">
              <a:latin typeface="Calibri" pitchFamily="34" charset="0"/>
              <a:ea typeface="+mn-ea"/>
            </a:endParaRPr>
          </a:p>
        </p:txBody>
      </p:sp>
      <p:sp>
        <p:nvSpPr>
          <p:cNvPr id="1029" name="Text Box 4"/>
          <p:cNvSpPr txBox="1">
            <a:spLocks noChangeArrowheads="1"/>
          </p:cNvSpPr>
          <p:nvPr/>
        </p:nvSpPr>
        <p:spPr bwMode="auto">
          <a:xfrm>
            <a:off x="3127375" y="6246813"/>
            <a:ext cx="2897188" cy="471487"/>
          </a:xfrm>
          <a:prstGeom prst="rect">
            <a:avLst/>
          </a:prstGeom>
          <a:noFill/>
          <a:ln>
            <a:noFill/>
          </a:ln>
        </p:spPr>
        <p:txBody>
          <a:bodyPr wrap="none" lIns="82945" tIns="41473" rIns="82945" bIns="41473" anchor="ctr"/>
          <a:lstStyle>
            <a:lvl1pPr eaLnBrk="0" hangingPunct="0">
              <a:defRPr>
                <a:solidFill>
                  <a:schemeClr val="tx1"/>
                </a:solidFill>
                <a:latin typeface="Arial" pitchFamily="34" charset="0"/>
                <a:cs typeface="Lucida Sans Unicode" pitchFamily="34" charset="0"/>
              </a:defRPr>
            </a:lvl1pPr>
            <a:lvl2pPr marL="742950" indent="-285750" eaLnBrk="0" hangingPunct="0">
              <a:defRPr>
                <a:solidFill>
                  <a:schemeClr val="tx1"/>
                </a:solidFill>
                <a:latin typeface="Arial" pitchFamily="34" charset="0"/>
                <a:cs typeface="Lucida Sans Unicode" pitchFamily="34" charset="0"/>
              </a:defRPr>
            </a:lvl2pPr>
            <a:lvl3pPr marL="1143000" indent="-228600" eaLnBrk="0" hangingPunct="0">
              <a:defRPr>
                <a:solidFill>
                  <a:schemeClr val="tx1"/>
                </a:solidFill>
                <a:latin typeface="Arial" pitchFamily="34" charset="0"/>
                <a:cs typeface="Lucida Sans Unicode" pitchFamily="34" charset="0"/>
              </a:defRPr>
            </a:lvl3pPr>
            <a:lvl4pPr marL="1600200" indent="-228600" eaLnBrk="0" hangingPunct="0">
              <a:defRPr>
                <a:solidFill>
                  <a:schemeClr val="tx1"/>
                </a:solidFill>
                <a:latin typeface="Arial" pitchFamily="34" charset="0"/>
                <a:cs typeface="Lucida Sans Unicode" pitchFamily="34" charset="0"/>
              </a:defRPr>
            </a:lvl4pPr>
            <a:lvl5pPr marL="2057400" indent="-228600" eaLnBrk="0" hangingPunct="0">
              <a:defRPr>
                <a:solidFill>
                  <a:schemeClr val="tx1"/>
                </a:solidFill>
                <a:latin typeface="Arial" pitchFamily="34" charset="0"/>
                <a:cs typeface="Lucida Sans Unicode" pitchFamily="34" charset="0"/>
              </a:defRPr>
            </a:lvl5pPr>
            <a:lvl6pPr marL="2514600" indent="-228600" eaLnBrk="0" fontAlgn="base" hangingPunct="0">
              <a:spcBef>
                <a:spcPct val="0"/>
              </a:spcBef>
              <a:spcAft>
                <a:spcPct val="0"/>
              </a:spcAft>
              <a:defRPr>
                <a:solidFill>
                  <a:schemeClr val="tx1"/>
                </a:solidFill>
                <a:latin typeface="Arial" pitchFamily="34" charset="0"/>
                <a:cs typeface="Lucida Sans Unicode" pitchFamily="34" charset="0"/>
              </a:defRPr>
            </a:lvl6pPr>
            <a:lvl7pPr marL="2971800" indent="-228600" eaLnBrk="0" fontAlgn="base" hangingPunct="0">
              <a:spcBef>
                <a:spcPct val="0"/>
              </a:spcBef>
              <a:spcAft>
                <a:spcPct val="0"/>
              </a:spcAft>
              <a:defRPr>
                <a:solidFill>
                  <a:schemeClr val="tx1"/>
                </a:solidFill>
                <a:latin typeface="Arial" pitchFamily="34" charset="0"/>
                <a:cs typeface="Lucida Sans Unicode" pitchFamily="34" charset="0"/>
              </a:defRPr>
            </a:lvl7pPr>
            <a:lvl8pPr marL="3429000" indent="-228600" eaLnBrk="0" fontAlgn="base" hangingPunct="0">
              <a:spcBef>
                <a:spcPct val="0"/>
              </a:spcBef>
              <a:spcAft>
                <a:spcPct val="0"/>
              </a:spcAft>
              <a:defRPr>
                <a:solidFill>
                  <a:schemeClr val="tx1"/>
                </a:solidFill>
                <a:latin typeface="Arial" pitchFamily="34" charset="0"/>
                <a:cs typeface="Lucida Sans Unicode" pitchFamily="34" charset="0"/>
              </a:defRPr>
            </a:lvl8pPr>
            <a:lvl9pPr marL="3886200" indent="-228600" eaLnBrk="0" fontAlgn="base" hangingPunct="0">
              <a:spcBef>
                <a:spcPct val="0"/>
              </a:spcBef>
              <a:spcAft>
                <a:spcPct val="0"/>
              </a:spcAft>
              <a:defRPr>
                <a:solidFill>
                  <a:schemeClr val="tx1"/>
                </a:solidFill>
                <a:latin typeface="Arial" pitchFamily="34" charset="0"/>
                <a:cs typeface="Lucida Sans Unicode" pitchFamily="34" charset="0"/>
              </a:defRPr>
            </a:lvl9pPr>
          </a:lstStyle>
          <a:p>
            <a:pPr eaLnBrk="1" hangingPunct="1">
              <a:defRPr/>
            </a:pPr>
            <a:endParaRPr lang="en-US">
              <a:latin typeface="Calibri" pitchFamily="34" charset="0"/>
              <a:ea typeface="+mn-ea"/>
            </a:endParaRPr>
          </a:p>
        </p:txBody>
      </p:sp>
      <p:sp>
        <p:nvSpPr>
          <p:cNvPr id="2" name="Rectangle 5"/>
          <p:cNvSpPr>
            <a:spLocks noGrp="1" noChangeArrowheads="1"/>
          </p:cNvSpPr>
          <p:nvPr>
            <p:ph type="sldNum"/>
          </p:nvPr>
        </p:nvSpPr>
        <p:spPr bwMode="auto">
          <a:xfrm>
            <a:off x="6556375" y="6246813"/>
            <a:ext cx="2006600" cy="350837"/>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eaLnBrk="1" hangingPunct="1">
              <a:lnSpc>
                <a:spcPct val="78000"/>
              </a:lnSpc>
              <a:defRPr sz="1300">
                <a:solidFill>
                  <a:srgbClr val="000000"/>
                </a:solidFill>
                <a:latin typeface="Times New Roman" pitchFamily="18" charset="0"/>
              </a:defRPr>
            </a:lvl1pPr>
          </a:lstStyle>
          <a:p>
            <a:fld id="{1CEC0EFF-0EFC-49D4-961B-C17F6399F8D1}" type="slidenum">
              <a:rPr lang="en-IN" altLang="en-US"/>
              <a:pPr/>
              <a:t>‹#›</a:t>
            </a:fld>
            <a:endParaRPr lang="en-IN" altLang="en-US"/>
          </a:p>
        </p:txBody>
      </p:sp>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Lst>
  <p:transition advClick="0" advTm="2147255000"/>
  <p:txStyles>
    <p:titleStyle>
      <a:lvl1pPr algn="ctr" defTabSz="414338"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mj-lt"/>
          <a:ea typeface="+mj-ea"/>
          <a:cs typeface="+mj-cs"/>
        </a:defRPr>
      </a:lvl1pPr>
      <a:lvl2pPr algn="ctr" defTabSz="414338"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2pPr>
      <a:lvl3pPr algn="ctr" defTabSz="414338"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3pPr>
      <a:lvl4pPr algn="ctr" defTabSz="414338"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4pPr>
      <a:lvl5pPr algn="ctr" defTabSz="414338"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5pPr>
      <a:lvl6pPr marL="2280994" indent="-207363" algn="ctr" defTabSz="414726"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6pPr>
      <a:lvl7pPr marL="2695720" indent="-207363" algn="ctr" defTabSz="414726"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7pPr>
      <a:lvl8pPr marL="3110446" indent="-207363" algn="ctr" defTabSz="414726"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8pPr>
      <a:lvl9pPr marL="3525172" indent="-207363" algn="ctr" defTabSz="414726"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9pPr>
    </p:titleStyle>
    <p:bodyStyle>
      <a:lvl1pPr marL="309563" indent="-309563" algn="l" defTabSz="414338" rtl="0" eaLnBrk="0" fontAlgn="base" hangingPunct="0">
        <a:lnSpc>
          <a:spcPct val="97000"/>
        </a:lnSpc>
        <a:spcBef>
          <a:spcPct val="0"/>
        </a:spcBef>
        <a:spcAft>
          <a:spcPts val="1288"/>
        </a:spcAft>
        <a:buClr>
          <a:srgbClr val="000000"/>
        </a:buClr>
        <a:buSzPct val="100000"/>
        <a:buFont typeface="Times New Roman" pitchFamily="18" charset="0"/>
        <a:buChar char="•"/>
        <a:defRPr sz="2900">
          <a:solidFill>
            <a:srgbClr val="000000"/>
          </a:solidFill>
          <a:latin typeface="+mn-lt"/>
          <a:ea typeface="+mn-ea"/>
          <a:cs typeface="+mn-cs"/>
        </a:defRPr>
      </a:lvl1pPr>
      <a:lvl2pPr marL="673100" indent="-258763" algn="l" defTabSz="414338" rtl="0" eaLnBrk="0" fontAlgn="base" hangingPunct="0">
        <a:lnSpc>
          <a:spcPct val="97000"/>
        </a:lnSpc>
        <a:spcBef>
          <a:spcPct val="0"/>
        </a:spcBef>
        <a:spcAft>
          <a:spcPts val="1038"/>
        </a:spcAft>
        <a:buClr>
          <a:srgbClr val="000000"/>
        </a:buClr>
        <a:buSzPct val="100000"/>
        <a:buFont typeface="Times New Roman" pitchFamily="18" charset="0"/>
        <a:buChar char="–"/>
        <a:defRPr sz="2500">
          <a:solidFill>
            <a:srgbClr val="000000"/>
          </a:solidFill>
          <a:latin typeface="+mn-lt"/>
          <a:ea typeface="+mn-ea"/>
          <a:cs typeface="+mn-cs"/>
        </a:defRPr>
      </a:lvl2pPr>
      <a:lvl3pPr marL="1036638" indent="-206375" algn="l" defTabSz="414338" rtl="0" eaLnBrk="0" fontAlgn="base" hangingPunct="0">
        <a:lnSpc>
          <a:spcPct val="97000"/>
        </a:lnSpc>
        <a:spcBef>
          <a:spcPct val="0"/>
        </a:spcBef>
        <a:spcAft>
          <a:spcPts val="775"/>
        </a:spcAft>
        <a:buClr>
          <a:srgbClr val="000000"/>
        </a:buClr>
        <a:buSzPct val="100000"/>
        <a:buFont typeface="Times New Roman" pitchFamily="18" charset="0"/>
        <a:buChar char="•"/>
        <a:defRPr sz="2200">
          <a:solidFill>
            <a:srgbClr val="000000"/>
          </a:solidFill>
          <a:latin typeface="+mn-lt"/>
          <a:ea typeface="+mn-ea"/>
          <a:cs typeface="+mn-cs"/>
        </a:defRPr>
      </a:lvl3pPr>
      <a:lvl4pPr marL="1450975" indent="-206375" algn="l" defTabSz="414338" rtl="0" eaLnBrk="0" fontAlgn="base" hangingPunct="0">
        <a:lnSpc>
          <a:spcPct val="97000"/>
        </a:lnSpc>
        <a:spcBef>
          <a:spcPct val="0"/>
        </a:spcBef>
        <a:spcAft>
          <a:spcPts val="525"/>
        </a:spcAft>
        <a:buClr>
          <a:srgbClr val="000000"/>
        </a:buClr>
        <a:buSzPct val="100000"/>
        <a:buFont typeface="Times New Roman" pitchFamily="18" charset="0"/>
        <a:buChar char="–"/>
        <a:defRPr sz="2000">
          <a:solidFill>
            <a:srgbClr val="000000"/>
          </a:solidFill>
          <a:latin typeface="+mn-lt"/>
          <a:ea typeface="+mn-ea"/>
          <a:cs typeface="+mn-cs"/>
        </a:defRPr>
      </a:lvl4pPr>
      <a:lvl5pPr marL="1865313" indent="-206375" algn="l" defTabSz="414338" rtl="0" eaLnBrk="0" fontAlgn="base" hangingPunct="0">
        <a:lnSpc>
          <a:spcPct val="97000"/>
        </a:lnSpc>
        <a:spcBef>
          <a:spcPct val="0"/>
        </a:spcBef>
        <a:spcAft>
          <a:spcPts val="263"/>
        </a:spcAft>
        <a:buClr>
          <a:srgbClr val="000000"/>
        </a:buClr>
        <a:buSzPct val="100000"/>
        <a:buFont typeface="Times New Roman" pitchFamily="18" charset="0"/>
        <a:buChar char="»"/>
        <a:defRPr sz="2000">
          <a:solidFill>
            <a:srgbClr val="000000"/>
          </a:solidFill>
          <a:latin typeface="+mn-lt"/>
          <a:ea typeface="+mn-ea"/>
          <a:cs typeface="+mn-cs"/>
        </a:defRPr>
      </a:lvl5pPr>
      <a:lvl6pPr marL="2280994" indent="-207363" algn="l" defTabSz="414726" rtl="0" eaLnBrk="1" fontAlgn="base" hangingPunct="1">
        <a:lnSpc>
          <a:spcPct val="97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6pPr>
      <a:lvl7pPr marL="2695720" indent="-207363" algn="l" defTabSz="414726" rtl="0" eaLnBrk="1" fontAlgn="base" hangingPunct="1">
        <a:lnSpc>
          <a:spcPct val="97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7pPr>
      <a:lvl8pPr marL="3110446" indent="-207363" algn="l" defTabSz="414726" rtl="0" eaLnBrk="1" fontAlgn="base" hangingPunct="1">
        <a:lnSpc>
          <a:spcPct val="97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8pPr>
      <a:lvl9pPr marL="3525172" indent="-207363" algn="l" defTabSz="414726" rtl="0" eaLnBrk="1" fontAlgn="base" hangingPunct="1">
        <a:lnSpc>
          <a:spcPct val="97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9pPr>
    </p:bodyStyle>
    <p:otherStyle>
      <a:defPPr>
        <a:defRPr lang="en-US"/>
      </a:defPPr>
      <a:lvl1pPr marL="0" algn="l" defTabSz="829452" rtl="0" eaLnBrk="1" latinLnBrk="0" hangingPunct="1">
        <a:defRPr sz="1600" kern="1200">
          <a:solidFill>
            <a:schemeClr val="tx1"/>
          </a:solidFill>
          <a:latin typeface="+mn-lt"/>
          <a:ea typeface="+mn-ea"/>
          <a:cs typeface="+mn-cs"/>
        </a:defRPr>
      </a:lvl1pPr>
      <a:lvl2pPr marL="414726" algn="l" defTabSz="829452" rtl="0" eaLnBrk="1" latinLnBrk="0" hangingPunct="1">
        <a:defRPr sz="1600" kern="1200">
          <a:solidFill>
            <a:schemeClr val="tx1"/>
          </a:solidFill>
          <a:latin typeface="+mn-lt"/>
          <a:ea typeface="+mn-ea"/>
          <a:cs typeface="+mn-cs"/>
        </a:defRPr>
      </a:lvl2pPr>
      <a:lvl3pPr marL="829452" algn="l" defTabSz="829452" rtl="0" eaLnBrk="1" latinLnBrk="0" hangingPunct="1">
        <a:defRPr sz="1600" kern="1200">
          <a:solidFill>
            <a:schemeClr val="tx1"/>
          </a:solidFill>
          <a:latin typeface="+mn-lt"/>
          <a:ea typeface="+mn-ea"/>
          <a:cs typeface="+mn-cs"/>
        </a:defRPr>
      </a:lvl3pPr>
      <a:lvl4pPr marL="1244178" algn="l" defTabSz="829452" rtl="0" eaLnBrk="1" latinLnBrk="0" hangingPunct="1">
        <a:defRPr sz="1600" kern="1200">
          <a:solidFill>
            <a:schemeClr val="tx1"/>
          </a:solidFill>
          <a:latin typeface="+mn-lt"/>
          <a:ea typeface="+mn-ea"/>
          <a:cs typeface="+mn-cs"/>
        </a:defRPr>
      </a:lvl4pPr>
      <a:lvl5pPr marL="1658904" algn="l" defTabSz="829452" rtl="0" eaLnBrk="1" latinLnBrk="0" hangingPunct="1">
        <a:defRPr sz="1600" kern="1200">
          <a:solidFill>
            <a:schemeClr val="tx1"/>
          </a:solidFill>
          <a:latin typeface="+mn-lt"/>
          <a:ea typeface="+mn-ea"/>
          <a:cs typeface="+mn-cs"/>
        </a:defRPr>
      </a:lvl5pPr>
      <a:lvl6pPr marL="2073631" algn="l" defTabSz="829452" rtl="0" eaLnBrk="1" latinLnBrk="0" hangingPunct="1">
        <a:defRPr sz="1600" kern="1200">
          <a:solidFill>
            <a:schemeClr val="tx1"/>
          </a:solidFill>
          <a:latin typeface="+mn-lt"/>
          <a:ea typeface="+mn-ea"/>
          <a:cs typeface="+mn-cs"/>
        </a:defRPr>
      </a:lvl6pPr>
      <a:lvl7pPr marL="2488357" algn="l" defTabSz="829452" rtl="0" eaLnBrk="1" latinLnBrk="0" hangingPunct="1">
        <a:defRPr sz="1600" kern="1200">
          <a:solidFill>
            <a:schemeClr val="tx1"/>
          </a:solidFill>
          <a:latin typeface="+mn-lt"/>
          <a:ea typeface="+mn-ea"/>
          <a:cs typeface="+mn-cs"/>
        </a:defRPr>
      </a:lvl7pPr>
      <a:lvl8pPr marL="2903083" algn="l" defTabSz="829452" rtl="0" eaLnBrk="1" latinLnBrk="0" hangingPunct="1">
        <a:defRPr sz="1600" kern="1200">
          <a:solidFill>
            <a:schemeClr val="tx1"/>
          </a:solidFill>
          <a:latin typeface="+mn-lt"/>
          <a:ea typeface="+mn-ea"/>
          <a:cs typeface="+mn-cs"/>
        </a:defRPr>
      </a:lvl8pPr>
      <a:lvl9pPr marL="3317809" algn="l" defTabSz="829452"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a:defRPr/>
            </a:pPr>
            <a:r>
              <a:rPr lang="en-US" sz="7200" b="1" dirty="0">
                <a:solidFill>
                  <a:schemeClr val="accent2">
                    <a:lumMod val="75000"/>
                  </a:schemeClr>
                </a:solidFill>
              </a:rPr>
              <a:t>INHERITANCE</a:t>
            </a:r>
          </a:p>
        </p:txBody>
      </p:sp>
      <p:sp>
        <p:nvSpPr>
          <p:cNvPr id="3075" name="Subtitle 2"/>
          <p:cNvSpPr>
            <a:spLocks noGrp="1"/>
          </p:cNvSpPr>
          <p:nvPr>
            <p:ph type="subTitle" idx="1"/>
          </p:nvPr>
        </p:nvSpPr>
        <p:spPr>
          <a:xfrm>
            <a:off x="1371600" y="3886200"/>
            <a:ext cx="6400800" cy="1752600"/>
          </a:xfrm>
        </p:spPr>
        <p:txBody>
          <a:bodyPr/>
          <a:lstStyle/>
          <a:p>
            <a:r>
              <a:rPr lang="en-US" altLang="en-US" b="1" dirty="0"/>
              <a:t>Order of execution of constructor and destructor during inheritance </a:t>
            </a:r>
          </a:p>
        </p:txBody>
      </p:sp>
    </p:spTree>
  </p:cSld>
  <p:clrMapOvr>
    <a:masterClrMapping/>
  </p:clrMapOvr>
  <p:transition advClick="0" advTm="214725500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1600" dirty="0"/>
              <a:t>Order of execution of constructor and destructor during Multilevel inheritance</a:t>
            </a:r>
            <a:endParaRPr lang="en-IN" sz="1600"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43608" y="1295400"/>
            <a:ext cx="7519367" cy="5085927"/>
          </a:xfrm>
        </p:spPr>
      </p:pic>
    </p:spTree>
    <p:extLst>
      <p:ext uri="{BB962C8B-B14F-4D97-AF65-F5344CB8AC3E}">
        <p14:creationId xmlns:p14="http://schemas.microsoft.com/office/powerpoint/2010/main" val="1985684247"/>
      </p:ext>
    </p:extLst>
  </p:cSld>
  <p:clrMapOvr>
    <a:masterClrMapping/>
  </p:clrMapOvr>
  <p:transition advClick="0" advTm="214725500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81" y="556024"/>
            <a:ext cx="8105775" cy="1022350"/>
          </a:xfrm>
        </p:spPr>
        <p:txBody>
          <a:bodyPr/>
          <a:lstStyle/>
          <a:p>
            <a:r>
              <a:rPr lang="en-US" altLang="en-US" sz="2000" dirty="0"/>
              <a:t>Program-Order of execution of constructor and destructor during Multilevel inheritance</a:t>
            </a:r>
            <a:endParaRPr lang="en-IN" sz="2000" dirty="0"/>
          </a:p>
        </p:txBody>
      </p:sp>
      <p:sp>
        <p:nvSpPr>
          <p:cNvPr id="4" name="Content Placeholder 3"/>
          <p:cNvSpPr>
            <a:spLocks noGrp="1"/>
          </p:cNvSpPr>
          <p:nvPr>
            <p:ph sz="half" idx="1"/>
          </p:nvPr>
        </p:nvSpPr>
        <p:spPr>
          <a:xfrm>
            <a:off x="456481" y="1340768"/>
            <a:ext cx="3983040" cy="4667543"/>
          </a:xfrm>
        </p:spPr>
        <p:txBody>
          <a:bodyPr/>
          <a:lstStyle/>
          <a:p>
            <a:pPr marL="0" indent="0">
              <a:spcAft>
                <a:spcPts val="0"/>
              </a:spcAft>
              <a:buNone/>
            </a:pPr>
            <a:r>
              <a:rPr lang="en-IN" sz="1400" dirty="0"/>
              <a:t>#include&lt;</a:t>
            </a:r>
            <a:r>
              <a:rPr lang="en-IN" sz="1400" dirty="0" err="1"/>
              <a:t>iostream</a:t>
            </a:r>
            <a:r>
              <a:rPr lang="en-IN" sz="1400" dirty="0"/>
              <a:t>&gt;</a:t>
            </a:r>
          </a:p>
          <a:p>
            <a:pPr marL="0" indent="0">
              <a:spcAft>
                <a:spcPts val="0"/>
              </a:spcAft>
              <a:buNone/>
            </a:pPr>
            <a:r>
              <a:rPr lang="en-IN" sz="1400" dirty="0"/>
              <a:t>using namespace </a:t>
            </a:r>
            <a:r>
              <a:rPr lang="en-IN" sz="1400" dirty="0" err="1"/>
              <a:t>std</a:t>
            </a:r>
            <a:r>
              <a:rPr lang="en-IN" sz="1400" dirty="0"/>
              <a:t>;</a:t>
            </a:r>
          </a:p>
          <a:p>
            <a:pPr marL="0" indent="0">
              <a:spcAft>
                <a:spcPts val="0"/>
              </a:spcAft>
              <a:buNone/>
            </a:pPr>
            <a:r>
              <a:rPr lang="en-IN" sz="1400" dirty="0"/>
              <a:t>class A</a:t>
            </a:r>
          </a:p>
          <a:p>
            <a:pPr marL="0" indent="0">
              <a:spcAft>
                <a:spcPts val="0"/>
              </a:spcAft>
              <a:buNone/>
            </a:pPr>
            <a:r>
              <a:rPr lang="en-IN" sz="1400" dirty="0"/>
              <a:t>{</a:t>
            </a:r>
          </a:p>
          <a:p>
            <a:pPr marL="0" indent="0">
              <a:spcAft>
                <a:spcPts val="0"/>
              </a:spcAft>
              <a:buNone/>
            </a:pPr>
            <a:r>
              <a:rPr lang="en-IN" sz="1400" dirty="0" err="1"/>
              <a:t>int</a:t>
            </a:r>
            <a:r>
              <a:rPr lang="en-IN" sz="1400" dirty="0"/>
              <a:t> </a:t>
            </a:r>
            <a:r>
              <a:rPr lang="en-IN" sz="1400" dirty="0" err="1"/>
              <a:t>x,y</a:t>
            </a:r>
            <a:r>
              <a:rPr lang="en-IN" sz="1400" dirty="0"/>
              <a:t>;</a:t>
            </a:r>
          </a:p>
          <a:p>
            <a:pPr marL="0" indent="0">
              <a:spcAft>
                <a:spcPts val="0"/>
              </a:spcAft>
              <a:buNone/>
            </a:pPr>
            <a:r>
              <a:rPr lang="en-IN" sz="1400" dirty="0"/>
              <a:t>public:</a:t>
            </a:r>
          </a:p>
          <a:p>
            <a:pPr marL="0" indent="0">
              <a:spcAft>
                <a:spcPts val="0"/>
              </a:spcAft>
              <a:buNone/>
            </a:pPr>
            <a:r>
              <a:rPr lang="en-IN" sz="1400" dirty="0"/>
              <a:t>A(</a:t>
            </a:r>
            <a:r>
              <a:rPr lang="en-IN" sz="1400" dirty="0" err="1"/>
              <a:t>int</a:t>
            </a:r>
            <a:r>
              <a:rPr lang="en-IN" sz="1400" dirty="0"/>
              <a:t> </a:t>
            </a:r>
            <a:r>
              <a:rPr lang="en-IN" sz="1400" dirty="0" err="1"/>
              <a:t>r,int</a:t>
            </a:r>
            <a:r>
              <a:rPr lang="en-IN" sz="1400" dirty="0"/>
              <a:t> s)</a:t>
            </a:r>
          </a:p>
          <a:p>
            <a:pPr marL="0" indent="0">
              <a:spcAft>
                <a:spcPts val="0"/>
              </a:spcAft>
              <a:buNone/>
            </a:pPr>
            <a:r>
              <a:rPr lang="en-IN" sz="1400" dirty="0"/>
              <a:t>{</a:t>
            </a:r>
          </a:p>
          <a:p>
            <a:pPr marL="0" indent="0">
              <a:spcAft>
                <a:spcPts val="0"/>
              </a:spcAft>
              <a:buNone/>
            </a:pPr>
            <a:r>
              <a:rPr lang="en-IN" sz="1400" dirty="0"/>
              <a:t>x=r;</a:t>
            </a:r>
          </a:p>
          <a:p>
            <a:pPr marL="0" indent="0">
              <a:spcAft>
                <a:spcPts val="0"/>
              </a:spcAft>
              <a:buNone/>
            </a:pPr>
            <a:r>
              <a:rPr lang="en-IN" sz="1400" dirty="0"/>
              <a:t>y=s;</a:t>
            </a:r>
          </a:p>
          <a:p>
            <a:pPr marL="0" indent="0">
              <a:spcAft>
                <a:spcPts val="0"/>
              </a:spcAft>
              <a:buNone/>
            </a:pPr>
            <a:r>
              <a:rPr lang="en-IN" sz="1400" dirty="0" err="1"/>
              <a:t>cout</a:t>
            </a:r>
            <a:r>
              <a:rPr lang="en-IN" sz="1400" dirty="0"/>
              <a:t>&lt;&lt;"\</a:t>
            </a:r>
            <a:r>
              <a:rPr lang="en-IN" sz="1400" dirty="0" err="1"/>
              <a:t>nCalling</a:t>
            </a:r>
            <a:r>
              <a:rPr lang="en-IN" sz="1400" dirty="0"/>
              <a:t> base class constructor:"&lt;&lt;x&lt;&lt;" "&lt;&lt;y;</a:t>
            </a:r>
          </a:p>
          <a:p>
            <a:pPr marL="0" indent="0">
              <a:spcAft>
                <a:spcPts val="0"/>
              </a:spcAft>
              <a:buNone/>
            </a:pPr>
            <a:r>
              <a:rPr lang="en-IN" sz="1400" dirty="0"/>
              <a:t>}</a:t>
            </a:r>
          </a:p>
          <a:p>
            <a:pPr marL="0" indent="0">
              <a:spcAft>
                <a:spcPts val="0"/>
              </a:spcAft>
              <a:buNone/>
            </a:pPr>
            <a:r>
              <a:rPr lang="en-IN" sz="1400" dirty="0"/>
              <a:t>~A()</a:t>
            </a:r>
          </a:p>
          <a:p>
            <a:pPr marL="0" indent="0">
              <a:spcAft>
                <a:spcPts val="0"/>
              </a:spcAft>
              <a:buNone/>
            </a:pPr>
            <a:r>
              <a:rPr lang="en-IN" sz="1400" dirty="0"/>
              <a:t>{</a:t>
            </a:r>
          </a:p>
          <a:p>
            <a:pPr marL="0" indent="0">
              <a:spcAft>
                <a:spcPts val="0"/>
              </a:spcAft>
              <a:buNone/>
            </a:pPr>
            <a:r>
              <a:rPr lang="en-IN" sz="1400" dirty="0" err="1"/>
              <a:t>cout</a:t>
            </a:r>
            <a:r>
              <a:rPr lang="en-IN" sz="1400" dirty="0"/>
              <a:t>&lt;&lt;"\</a:t>
            </a:r>
            <a:r>
              <a:rPr lang="en-IN" sz="1400" dirty="0" err="1"/>
              <a:t>nCalling</a:t>
            </a:r>
            <a:r>
              <a:rPr lang="en-IN" sz="1400" dirty="0"/>
              <a:t> base class destructor";</a:t>
            </a:r>
          </a:p>
          <a:p>
            <a:pPr marL="0" indent="0">
              <a:spcAft>
                <a:spcPts val="0"/>
              </a:spcAft>
              <a:buNone/>
            </a:pPr>
            <a:r>
              <a:rPr lang="en-IN" sz="1400" dirty="0"/>
              <a:t>}</a:t>
            </a:r>
          </a:p>
          <a:p>
            <a:pPr marL="0" indent="0">
              <a:spcAft>
                <a:spcPts val="0"/>
              </a:spcAft>
              <a:buNone/>
            </a:pPr>
            <a:r>
              <a:rPr lang="en-IN" sz="1400" dirty="0"/>
              <a:t>};</a:t>
            </a:r>
          </a:p>
          <a:p>
            <a:endParaRPr lang="en-IN" dirty="0"/>
          </a:p>
        </p:txBody>
      </p:sp>
      <p:sp>
        <p:nvSpPr>
          <p:cNvPr id="5" name="Content Placeholder 4"/>
          <p:cNvSpPr>
            <a:spLocks noGrp="1"/>
          </p:cNvSpPr>
          <p:nvPr>
            <p:ph sz="half" idx="2"/>
          </p:nvPr>
        </p:nvSpPr>
        <p:spPr>
          <a:xfrm>
            <a:off x="4577760" y="1340768"/>
            <a:ext cx="3984480" cy="5256584"/>
          </a:xfrm>
        </p:spPr>
        <p:txBody>
          <a:bodyPr/>
          <a:lstStyle/>
          <a:p>
            <a:pPr marL="0" indent="0">
              <a:spcAft>
                <a:spcPts val="0"/>
              </a:spcAft>
              <a:buNone/>
            </a:pPr>
            <a:r>
              <a:rPr lang="en-IN" sz="1400" dirty="0"/>
              <a:t>class B:public A</a:t>
            </a:r>
          </a:p>
          <a:p>
            <a:pPr marL="0" indent="0">
              <a:spcAft>
                <a:spcPts val="0"/>
              </a:spcAft>
              <a:buNone/>
            </a:pPr>
            <a:r>
              <a:rPr lang="en-IN" sz="1400" dirty="0"/>
              <a:t>{</a:t>
            </a:r>
          </a:p>
          <a:p>
            <a:pPr marL="0" indent="0">
              <a:spcAft>
                <a:spcPts val="0"/>
              </a:spcAft>
              <a:buNone/>
            </a:pPr>
            <a:r>
              <a:rPr lang="en-IN" sz="1400" dirty="0" err="1"/>
              <a:t>int</a:t>
            </a:r>
            <a:r>
              <a:rPr lang="en-IN" sz="1400" dirty="0"/>
              <a:t> </a:t>
            </a:r>
            <a:r>
              <a:rPr lang="en-IN" sz="1400" dirty="0" err="1"/>
              <a:t>l,m</a:t>
            </a:r>
            <a:r>
              <a:rPr lang="en-IN" sz="1400" dirty="0"/>
              <a:t>;</a:t>
            </a:r>
          </a:p>
          <a:p>
            <a:pPr marL="0" indent="0">
              <a:spcAft>
                <a:spcPts val="0"/>
              </a:spcAft>
              <a:buNone/>
            </a:pPr>
            <a:r>
              <a:rPr lang="en-IN" sz="1400" dirty="0"/>
              <a:t>public:</a:t>
            </a:r>
          </a:p>
          <a:p>
            <a:pPr marL="0" indent="0">
              <a:spcAft>
                <a:spcPts val="0"/>
              </a:spcAft>
              <a:buNone/>
            </a:pPr>
            <a:r>
              <a:rPr lang="en-IN" sz="1400" dirty="0"/>
              <a:t>B(</a:t>
            </a:r>
            <a:r>
              <a:rPr lang="en-IN" sz="1400" dirty="0" err="1"/>
              <a:t>int</a:t>
            </a:r>
            <a:r>
              <a:rPr lang="en-IN" sz="1400" dirty="0"/>
              <a:t> </a:t>
            </a:r>
            <a:r>
              <a:rPr lang="en-IN" sz="1400" dirty="0" err="1"/>
              <a:t>p,int</a:t>
            </a:r>
            <a:r>
              <a:rPr lang="en-IN" sz="1400" dirty="0"/>
              <a:t> </a:t>
            </a:r>
            <a:r>
              <a:rPr lang="en-IN" sz="1400" dirty="0" err="1"/>
              <a:t>q,int</a:t>
            </a:r>
            <a:r>
              <a:rPr lang="en-IN" sz="1400" dirty="0"/>
              <a:t> </a:t>
            </a:r>
            <a:r>
              <a:rPr lang="en-IN" sz="1400" dirty="0" err="1"/>
              <a:t>r,int</a:t>
            </a:r>
            <a:r>
              <a:rPr lang="en-IN" sz="1400" dirty="0"/>
              <a:t> s):A(</a:t>
            </a:r>
            <a:r>
              <a:rPr lang="en-IN" sz="1400" dirty="0" err="1"/>
              <a:t>r,s</a:t>
            </a:r>
            <a:r>
              <a:rPr lang="en-IN" sz="1400" dirty="0"/>
              <a:t>)</a:t>
            </a:r>
          </a:p>
          <a:p>
            <a:pPr marL="0" indent="0">
              <a:spcAft>
                <a:spcPts val="0"/>
              </a:spcAft>
              <a:buNone/>
            </a:pPr>
            <a:r>
              <a:rPr lang="en-IN" sz="1400" dirty="0"/>
              <a:t>{</a:t>
            </a:r>
          </a:p>
          <a:p>
            <a:pPr marL="0" indent="0">
              <a:spcAft>
                <a:spcPts val="0"/>
              </a:spcAft>
              <a:buNone/>
            </a:pPr>
            <a:r>
              <a:rPr lang="en-IN" sz="1400" dirty="0"/>
              <a:t>l=p;</a:t>
            </a:r>
          </a:p>
          <a:p>
            <a:pPr marL="0" indent="0">
              <a:spcAft>
                <a:spcPts val="0"/>
              </a:spcAft>
              <a:buNone/>
            </a:pPr>
            <a:r>
              <a:rPr lang="en-IN" sz="1400" dirty="0"/>
              <a:t>m=q;</a:t>
            </a:r>
          </a:p>
          <a:p>
            <a:pPr marL="0" indent="0">
              <a:spcAft>
                <a:spcPts val="0"/>
              </a:spcAft>
              <a:buNone/>
            </a:pPr>
            <a:r>
              <a:rPr lang="en-IN" sz="1400" dirty="0" err="1"/>
              <a:t>cout</a:t>
            </a:r>
            <a:r>
              <a:rPr lang="en-IN" sz="1400" dirty="0"/>
              <a:t>&lt;&lt;"\</a:t>
            </a:r>
            <a:r>
              <a:rPr lang="en-IN" sz="1400" dirty="0" err="1"/>
              <a:t>nCalling</a:t>
            </a:r>
            <a:r>
              <a:rPr lang="en-IN" sz="1400" dirty="0"/>
              <a:t> derived class B constructor:"&lt;&lt;l&lt;&lt;" "&lt;&lt;m;</a:t>
            </a:r>
          </a:p>
          <a:p>
            <a:pPr marL="0" indent="0">
              <a:spcAft>
                <a:spcPts val="0"/>
              </a:spcAft>
              <a:buNone/>
            </a:pPr>
            <a:r>
              <a:rPr lang="en-IN" sz="1400" dirty="0"/>
              <a:t>}</a:t>
            </a:r>
          </a:p>
          <a:p>
            <a:pPr marL="0" indent="0">
              <a:spcAft>
                <a:spcPts val="0"/>
              </a:spcAft>
              <a:buNone/>
            </a:pPr>
            <a:r>
              <a:rPr lang="en-IN" sz="1400" dirty="0"/>
              <a:t>~B()</a:t>
            </a:r>
          </a:p>
          <a:p>
            <a:pPr marL="0" indent="0">
              <a:spcAft>
                <a:spcPts val="0"/>
              </a:spcAft>
              <a:buNone/>
            </a:pPr>
            <a:r>
              <a:rPr lang="en-IN" sz="1400" dirty="0"/>
              <a:t>{</a:t>
            </a:r>
          </a:p>
          <a:p>
            <a:pPr marL="0" indent="0">
              <a:spcAft>
                <a:spcPts val="0"/>
              </a:spcAft>
              <a:buNone/>
            </a:pPr>
            <a:r>
              <a:rPr lang="en-IN" sz="1400" dirty="0" err="1"/>
              <a:t>cout</a:t>
            </a:r>
            <a:r>
              <a:rPr lang="en-IN" sz="1400" dirty="0"/>
              <a:t>&lt;&lt;"\</a:t>
            </a:r>
            <a:r>
              <a:rPr lang="en-IN" sz="1400" dirty="0" err="1"/>
              <a:t>nCalling</a:t>
            </a:r>
            <a:r>
              <a:rPr lang="en-IN" sz="1400" dirty="0"/>
              <a:t> derived B class destructor";</a:t>
            </a:r>
          </a:p>
          <a:p>
            <a:pPr marL="0" indent="0">
              <a:spcAft>
                <a:spcPts val="0"/>
              </a:spcAft>
              <a:buNone/>
            </a:pPr>
            <a:r>
              <a:rPr lang="en-IN" sz="1400" dirty="0"/>
              <a:t>}</a:t>
            </a:r>
          </a:p>
          <a:p>
            <a:pPr marL="0" indent="0">
              <a:spcAft>
                <a:spcPts val="0"/>
              </a:spcAft>
              <a:buNone/>
            </a:pPr>
            <a:r>
              <a:rPr lang="en-IN" sz="1400" dirty="0"/>
              <a:t>};</a:t>
            </a:r>
          </a:p>
          <a:p>
            <a:endParaRPr lang="en-IN" dirty="0"/>
          </a:p>
        </p:txBody>
      </p:sp>
    </p:spTree>
    <p:extLst>
      <p:ext uri="{BB962C8B-B14F-4D97-AF65-F5344CB8AC3E}">
        <p14:creationId xmlns:p14="http://schemas.microsoft.com/office/powerpoint/2010/main" val="2279256980"/>
      </p:ext>
    </p:extLst>
  </p:cSld>
  <p:clrMapOvr>
    <a:masterClrMapping/>
  </p:clrMapOvr>
  <p:transition advClick="0" advTm="214725500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81" y="556024"/>
            <a:ext cx="8105775" cy="1022350"/>
          </a:xfrm>
        </p:spPr>
        <p:txBody>
          <a:bodyPr/>
          <a:lstStyle/>
          <a:p>
            <a:r>
              <a:rPr lang="en-US" altLang="en-US" sz="2000" dirty="0"/>
              <a:t>Program-Order of execution of constructor and destructor during Multilevel inheritance….Continued</a:t>
            </a:r>
            <a:endParaRPr lang="en-IN" sz="2000" dirty="0"/>
          </a:p>
        </p:txBody>
      </p:sp>
      <p:sp>
        <p:nvSpPr>
          <p:cNvPr id="4" name="Content Placeholder 3"/>
          <p:cNvSpPr>
            <a:spLocks noGrp="1"/>
          </p:cNvSpPr>
          <p:nvPr>
            <p:ph sz="half" idx="1"/>
          </p:nvPr>
        </p:nvSpPr>
        <p:spPr>
          <a:xfrm>
            <a:off x="498908" y="1340768"/>
            <a:ext cx="3983040" cy="5256584"/>
          </a:xfrm>
        </p:spPr>
        <p:txBody>
          <a:bodyPr/>
          <a:lstStyle/>
          <a:p>
            <a:pPr marL="0" indent="0">
              <a:spcAft>
                <a:spcPts val="0"/>
              </a:spcAft>
              <a:buNone/>
            </a:pPr>
            <a:r>
              <a:rPr lang="en-IN" sz="1400" dirty="0"/>
              <a:t>class C:public B</a:t>
            </a:r>
          </a:p>
          <a:p>
            <a:pPr marL="0" indent="0">
              <a:spcAft>
                <a:spcPts val="0"/>
              </a:spcAft>
              <a:buNone/>
            </a:pPr>
            <a:r>
              <a:rPr lang="en-IN" sz="1400" dirty="0"/>
              <a:t>{</a:t>
            </a:r>
          </a:p>
          <a:p>
            <a:pPr marL="0" indent="0">
              <a:spcAft>
                <a:spcPts val="0"/>
              </a:spcAft>
              <a:buNone/>
            </a:pPr>
            <a:r>
              <a:rPr lang="en-IN" sz="1400" dirty="0" err="1"/>
              <a:t>int</a:t>
            </a:r>
            <a:r>
              <a:rPr lang="en-IN" sz="1400" dirty="0"/>
              <a:t> </a:t>
            </a:r>
            <a:r>
              <a:rPr lang="en-IN" sz="1400" dirty="0" err="1"/>
              <a:t>n,m</a:t>
            </a:r>
            <a:r>
              <a:rPr lang="en-IN" sz="1400" dirty="0"/>
              <a:t>;</a:t>
            </a:r>
          </a:p>
          <a:p>
            <a:pPr marL="0" indent="0">
              <a:spcAft>
                <a:spcPts val="0"/>
              </a:spcAft>
              <a:buNone/>
            </a:pPr>
            <a:r>
              <a:rPr lang="en-IN" sz="1400" dirty="0"/>
              <a:t>public:</a:t>
            </a:r>
          </a:p>
          <a:p>
            <a:pPr marL="0" indent="0">
              <a:spcAft>
                <a:spcPts val="0"/>
              </a:spcAft>
              <a:buNone/>
            </a:pPr>
            <a:r>
              <a:rPr lang="en-IN" sz="1400" dirty="0"/>
              <a:t>C(</a:t>
            </a:r>
            <a:r>
              <a:rPr lang="en-IN" sz="1400" dirty="0" err="1"/>
              <a:t>int</a:t>
            </a:r>
            <a:r>
              <a:rPr lang="en-IN" sz="1400" dirty="0"/>
              <a:t> </a:t>
            </a:r>
            <a:r>
              <a:rPr lang="en-IN" sz="1400" dirty="0" err="1"/>
              <a:t>u,int</a:t>
            </a:r>
            <a:r>
              <a:rPr lang="en-IN" sz="1400" dirty="0"/>
              <a:t> </a:t>
            </a:r>
            <a:r>
              <a:rPr lang="en-IN" sz="1400" dirty="0" err="1"/>
              <a:t>v,int</a:t>
            </a:r>
            <a:r>
              <a:rPr lang="en-IN" sz="1400" dirty="0"/>
              <a:t> </a:t>
            </a:r>
            <a:r>
              <a:rPr lang="en-IN" sz="1400" dirty="0" err="1"/>
              <a:t>p,int</a:t>
            </a:r>
            <a:r>
              <a:rPr lang="en-IN" sz="1400" dirty="0"/>
              <a:t> </a:t>
            </a:r>
            <a:r>
              <a:rPr lang="en-IN" sz="1400" dirty="0" err="1"/>
              <a:t>q,int</a:t>
            </a:r>
            <a:r>
              <a:rPr lang="en-IN" sz="1400" dirty="0"/>
              <a:t> </a:t>
            </a:r>
            <a:r>
              <a:rPr lang="en-IN" sz="1400" dirty="0" err="1"/>
              <a:t>r,int</a:t>
            </a:r>
            <a:r>
              <a:rPr lang="en-IN" sz="1400" dirty="0"/>
              <a:t> s):B(</a:t>
            </a:r>
            <a:r>
              <a:rPr lang="en-IN" sz="1400" dirty="0" err="1"/>
              <a:t>p,q,r,s</a:t>
            </a:r>
            <a:r>
              <a:rPr lang="en-IN" sz="1400" dirty="0"/>
              <a:t>)</a:t>
            </a:r>
          </a:p>
          <a:p>
            <a:pPr marL="0" indent="0">
              <a:spcAft>
                <a:spcPts val="0"/>
              </a:spcAft>
              <a:buNone/>
            </a:pPr>
            <a:r>
              <a:rPr lang="en-IN" sz="1400" dirty="0"/>
              <a:t>{</a:t>
            </a:r>
          </a:p>
          <a:p>
            <a:pPr marL="0" indent="0">
              <a:spcAft>
                <a:spcPts val="0"/>
              </a:spcAft>
              <a:buNone/>
            </a:pPr>
            <a:r>
              <a:rPr lang="en-IN" sz="1400" dirty="0"/>
              <a:t>n=u;</a:t>
            </a:r>
          </a:p>
          <a:p>
            <a:pPr marL="0" indent="0">
              <a:spcAft>
                <a:spcPts val="0"/>
              </a:spcAft>
              <a:buNone/>
            </a:pPr>
            <a:r>
              <a:rPr lang="en-IN" sz="1400" dirty="0"/>
              <a:t>m=v;</a:t>
            </a:r>
          </a:p>
          <a:p>
            <a:pPr marL="0" indent="0">
              <a:spcAft>
                <a:spcPts val="0"/>
              </a:spcAft>
              <a:buNone/>
            </a:pPr>
            <a:r>
              <a:rPr lang="en-IN" sz="1400" dirty="0" err="1"/>
              <a:t>cout</a:t>
            </a:r>
            <a:r>
              <a:rPr lang="en-IN" sz="1400" dirty="0"/>
              <a:t>&lt;&lt;"\</a:t>
            </a:r>
            <a:r>
              <a:rPr lang="en-IN" sz="1400" dirty="0" err="1"/>
              <a:t>nCalling</a:t>
            </a:r>
            <a:r>
              <a:rPr lang="en-IN" sz="1400" dirty="0"/>
              <a:t> derived class C constructor with values:"&lt;&lt;n&lt;&lt;" "&lt;&lt;m;</a:t>
            </a:r>
          </a:p>
          <a:p>
            <a:pPr marL="0" indent="0">
              <a:spcAft>
                <a:spcPts val="0"/>
              </a:spcAft>
              <a:buNone/>
            </a:pPr>
            <a:r>
              <a:rPr lang="en-IN" sz="1400" dirty="0"/>
              <a:t>}</a:t>
            </a:r>
          </a:p>
          <a:p>
            <a:pPr marL="0" indent="0">
              <a:spcAft>
                <a:spcPts val="0"/>
              </a:spcAft>
              <a:buNone/>
            </a:pPr>
            <a:r>
              <a:rPr lang="en-IN" sz="1400" dirty="0"/>
              <a:t>~C()</a:t>
            </a:r>
          </a:p>
          <a:p>
            <a:pPr marL="0" indent="0">
              <a:spcAft>
                <a:spcPts val="0"/>
              </a:spcAft>
              <a:buNone/>
            </a:pPr>
            <a:r>
              <a:rPr lang="en-IN" sz="1400" dirty="0"/>
              <a:t>{</a:t>
            </a:r>
          </a:p>
          <a:p>
            <a:pPr marL="0" indent="0">
              <a:spcAft>
                <a:spcPts val="0"/>
              </a:spcAft>
              <a:buNone/>
            </a:pPr>
            <a:r>
              <a:rPr lang="en-IN" sz="1400" dirty="0" err="1"/>
              <a:t>cout</a:t>
            </a:r>
            <a:r>
              <a:rPr lang="en-IN" sz="1400" dirty="0"/>
              <a:t>&lt;&lt;"\</a:t>
            </a:r>
            <a:r>
              <a:rPr lang="en-IN" sz="1400" dirty="0" err="1"/>
              <a:t>nCalling</a:t>
            </a:r>
            <a:r>
              <a:rPr lang="en-IN" sz="1400" dirty="0"/>
              <a:t> derived class C destructor";</a:t>
            </a:r>
          </a:p>
          <a:p>
            <a:pPr marL="0" indent="0">
              <a:spcAft>
                <a:spcPts val="0"/>
              </a:spcAft>
              <a:buNone/>
            </a:pPr>
            <a:r>
              <a:rPr lang="en-IN" sz="1400" dirty="0"/>
              <a:t>}</a:t>
            </a:r>
          </a:p>
          <a:p>
            <a:pPr marL="0" indent="0">
              <a:spcAft>
                <a:spcPts val="0"/>
              </a:spcAft>
              <a:buNone/>
            </a:pPr>
            <a:r>
              <a:rPr lang="en-IN" sz="1400" dirty="0"/>
              <a:t>};</a:t>
            </a:r>
          </a:p>
          <a:p>
            <a:pPr marL="0" indent="0">
              <a:spcAft>
                <a:spcPts val="0"/>
              </a:spcAft>
              <a:buNone/>
            </a:pPr>
            <a:endParaRPr lang="en-IN" sz="1400" dirty="0"/>
          </a:p>
          <a:p>
            <a:pPr marL="0" indent="0">
              <a:spcAft>
                <a:spcPts val="0"/>
              </a:spcAft>
              <a:buNone/>
            </a:pPr>
            <a:r>
              <a:rPr lang="en-IN" sz="1400" dirty="0" err="1"/>
              <a:t>int</a:t>
            </a:r>
            <a:r>
              <a:rPr lang="en-IN" sz="1400" dirty="0"/>
              <a:t> main()</a:t>
            </a:r>
          </a:p>
          <a:p>
            <a:pPr marL="0" indent="0">
              <a:spcAft>
                <a:spcPts val="0"/>
              </a:spcAft>
              <a:buNone/>
            </a:pPr>
            <a:r>
              <a:rPr lang="en-IN" sz="1400" dirty="0"/>
              <a:t>{</a:t>
            </a:r>
          </a:p>
          <a:p>
            <a:pPr marL="0" indent="0">
              <a:spcAft>
                <a:spcPts val="0"/>
              </a:spcAft>
              <a:buNone/>
            </a:pPr>
            <a:r>
              <a:rPr lang="en-IN" sz="1400" dirty="0"/>
              <a:t>C obj1(1,2,3,4,5,6);</a:t>
            </a:r>
          </a:p>
          <a:p>
            <a:pPr marL="0" indent="0">
              <a:spcAft>
                <a:spcPts val="0"/>
              </a:spcAft>
              <a:buNone/>
            </a:pPr>
            <a:r>
              <a:rPr lang="en-IN" sz="1400" dirty="0"/>
              <a:t>return 0;</a:t>
            </a:r>
          </a:p>
          <a:p>
            <a:pPr marL="0" indent="0">
              <a:spcAft>
                <a:spcPts val="0"/>
              </a:spcAft>
              <a:buNone/>
            </a:pPr>
            <a:r>
              <a:rPr lang="en-IN" sz="1400" dirty="0"/>
              <a:t>}</a:t>
            </a:r>
          </a:p>
          <a:p>
            <a:endParaRPr lang="en-IN" sz="1400" dirty="0"/>
          </a:p>
        </p:txBody>
      </p:sp>
      <p:sp>
        <p:nvSpPr>
          <p:cNvPr id="5" name="Content Placeholder 4"/>
          <p:cNvSpPr>
            <a:spLocks noGrp="1"/>
          </p:cNvSpPr>
          <p:nvPr>
            <p:ph sz="half" idx="2"/>
          </p:nvPr>
        </p:nvSpPr>
        <p:spPr>
          <a:xfrm>
            <a:off x="4577760" y="1340768"/>
            <a:ext cx="3984480" cy="5256584"/>
          </a:xfrm>
        </p:spPr>
        <p:txBody>
          <a:bodyPr/>
          <a:lstStyle/>
          <a:p>
            <a:endParaRPr lang="en-IN" dirty="0"/>
          </a:p>
        </p:txBody>
      </p:sp>
    </p:spTree>
    <p:extLst>
      <p:ext uri="{BB962C8B-B14F-4D97-AF65-F5344CB8AC3E}">
        <p14:creationId xmlns:p14="http://schemas.microsoft.com/office/powerpoint/2010/main" val="4222120995"/>
      </p:ext>
    </p:extLst>
  </p:cSld>
  <p:clrMapOvr>
    <a:masterClrMapping/>
  </p:clrMapOvr>
  <p:transition advClick="0" advTm="214725500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002" y="570306"/>
            <a:ext cx="8105775" cy="1022350"/>
          </a:xfrm>
        </p:spPr>
        <p:txBody>
          <a:bodyPr/>
          <a:lstStyle/>
          <a:p>
            <a:r>
              <a:rPr lang="en-US" altLang="en-US" sz="2000" dirty="0"/>
              <a:t>Order of execution of constructor and destructor during Multiple inheritance</a:t>
            </a:r>
            <a:endParaRPr lang="en-IN" sz="2000" dirty="0"/>
          </a:p>
        </p:txBody>
      </p:sp>
      <p:sp>
        <p:nvSpPr>
          <p:cNvPr id="5" name="Content Placeholder 4"/>
          <p:cNvSpPr>
            <a:spLocks noGrp="1"/>
          </p:cNvSpPr>
          <p:nvPr>
            <p:ph idx="1"/>
          </p:nvPr>
        </p:nvSpPr>
        <p:spPr/>
        <p:txBody>
          <a:bodyPr/>
          <a:lstStyle/>
          <a:p>
            <a:r>
              <a:rPr lang="en-IN" sz="1800" dirty="0"/>
              <a:t>Order of execution of constructor during multiple inheritance is dependent upon the order of derivation(or order of inheritance).</a:t>
            </a:r>
          </a:p>
          <a:p>
            <a:r>
              <a:rPr lang="en-IN" sz="1800" dirty="0"/>
              <a:t>Order of execution of destructor will be reverse as that of order of execution of constructor</a:t>
            </a:r>
          </a:p>
          <a:p>
            <a:endParaRPr lang="en-IN"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996952"/>
            <a:ext cx="8892479" cy="3861048"/>
          </a:xfrm>
          <a:prstGeom prst="rect">
            <a:avLst/>
          </a:prstGeom>
        </p:spPr>
      </p:pic>
    </p:spTree>
    <p:extLst>
      <p:ext uri="{BB962C8B-B14F-4D97-AF65-F5344CB8AC3E}">
        <p14:creationId xmlns:p14="http://schemas.microsoft.com/office/powerpoint/2010/main" val="2803525083"/>
      </p:ext>
    </p:extLst>
  </p:cSld>
  <p:clrMapOvr>
    <a:masterClrMapping/>
  </p:clrMapOvr>
  <p:transition advClick="0" advTm="214725500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Order of execution of constructor and destructor during Multiple inheritance…continued…</a:t>
            </a:r>
            <a:endParaRPr lang="en-IN" sz="2400" dirty="0"/>
          </a:p>
        </p:txBody>
      </p:sp>
      <p:sp>
        <p:nvSpPr>
          <p:cNvPr id="3" name="Content Placeholder 2"/>
          <p:cNvSpPr>
            <a:spLocks noGrp="1"/>
          </p:cNvSpPr>
          <p:nvPr>
            <p:ph idx="1"/>
          </p:nvPr>
        </p:nvSpPr>
        <p:spPr>
          <a:xfrm>
            <a:off x="457200" y="1604963"/>
            <a:ext cx="8105775" cy="5253037"/>
          </a:xfrm>
        </p:spPr>
        <p:txBody>
          <a:bodyPr/>
          <a:lstStyle/>
          <a:p>
            <a:pPr marL="0" indent="0">
              <a:buNone/>
            </a:pPr>
            <a:r>
              <a:rPr lang="en-IN" sz="2400" dirty="0"/>
              <a:t>Class A:public B, virtual C </a:t>
            </a:r>
          </a:p>
          <a:p>
            <a:pPr marL="0" indent="0">
              <a:buNone/>
            </a:pPr>
            <a:r>
              <a:rPr lang="en-IN" sz="2400" dirty="0"/>
              <a:t>{ </a:t>
            </a:r>
          </a:p>
          <a:p>
            <a:pPr marL="0" indent="0">
              <a:buNone/>
            </a:pPr>
            <a:r>
              <a:rPr lang="en-IN" sz="2400" dirty="0"/>
              <a:t>};</a:t>
            </a:r>
          </a:p>
          <a:p>
            <a:pPr marL="0" indent="0">
              <a:buNone/>
            </a:pPr>
            <a:r>
              <a:rPr lang="en-IN" sz="2400" dirty="0"/>
              <a:t>Order of execution of constructor</a:t>
            </a:r>
          </a:p>
          <a:p>
            <a:pPr marL="0" indent="0">
              <a:buNone/>
            </a:pPr>
            <a:r>
              <a:rPr lang="en-IN" sz="2400" dirty="0"/>
              <a:t>//C() virtual base </a:t>
            </a:r>
          </a:p>
          <a:p>
            <a:pPr marL="0" indent="0">
              <a:buNone/>
            </a:pPr>
            <a:r>
              <a:rPr lang="en-IN" sz="2400" dirty="0"/>
              <a:t> //B() ordinary base </a:t>
            </a:r>
          </a:p>
          <a:p>
            <a:pPr marL="0" indent="0">
              <a:buNone/>
            </a:pPr>
            <a:r>
              <a:rPr lang="en-IN" sz="2400" dirty="0"/>
              <a:t>//A() derived </a:t>
            </a:r>
          </a:p>
          <a:p>
            <a:pPr marL="0" indent="0">
              <a:buNone/>
            </a:pPr>
            <a:r>
              <a:rPr lang="en-IN" sz="2400" dirty="0"/>
              <a:t>If one of the class is inherited in virtual mode, then constructor of that will be executed first and then order of inheritance will be followed and if both are derived in virtual mode, then order of inheritance will be </a:t>
            </a:r>
            <a:r>
              <a:rPr lang="en-IN" sz="2400"/>
              <a:t>followed(as usual)</a:t>
            </a:r>
            <a:endParaRPr lang="en-IN" sz="2400" dirty="0"/>
          </a:p>
        </p:txBody>
      </p:sp>
    </p:spTree>
    <p:extLst>
      <p:ext uri="{BB962C8B-B14F-4D97-AF65-F5344CB8AC3E}">
        <p14:creationId xmlns:p14="http://schemas.microsoft.com/office/powerpoint/2010/main" val="1761133546"/>
      </p:ext>
    </p:extLst>
  </p:cSld>
  <p:clrMapOvr>
    <a:masterClrMapping/>
  </p:clrMapOvr>
  <p:transition advClick="0" advTm="214725500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828C6-A632-43B4-94C4-4F40F2BA82F7}"/>
              </a:ext>
            </a:extLst>
          </p:cNvPr>
          <p:cNvSpPr>
            <a:spLocks noGrp="1"/>
          </p:cNvSpPr>
          <p:nvPr>
            <p:ph type="title"/>
          </p:nvPr>
        </p:nvSpPr>
        <p:spPr>
          <a:xfrm>
            <a:off x="251520" y="116632"/>
            <a:ext cx="8105775" cy="360040"/>
          </a:xfrm>
        </p:spPr>
        <p:txBody>
          <a:bodyPr/>
          <a:lstStyle/>
          <a:p>
            <a:r>
              <a:rPr lang="en-IN" sz="3200" dirty="0"/>
              <a:t>Polling Questions</a:t>
            </a:r>
          </a:p>
        </p:txBody>
      </p:sp>
      <p:sp>
        <p:nvSpPr>
          <p:cNvPr id="4" name="Content Placeholder 3">
            <a:extLst>
              <a:ext uri="{FF2B5EF4-FFF2-40B4-BE49-F238E27FC236}">
                <a16:creationId xmlns:a16="http://schemas.microsoft.com/office/drawing/2014/main" id="{F79D0C0C-48C8-4ACC-AA11-B55A5464CB0A}"/>
              </a:ext>
            </a:extLst>
          </p:cNvPr>
          <p:cNvSpPr>
            <a:spLocks noGrp="1"/>
          </p:cNvSpPr>
          <p:nvPr>
            <p:ph sz="half" idx="1"/>
          </p:nvPr>
        </p:nvSpPr>
        <p:spPr>
          <a:xfrm>
            <a:off x="408515" y="494926"/>
            <a:ext cx="3983040" cy="6246441"/>
          </a:xfrm>
        </p:spPr>
        <p:txBody>
          <a:bodyPr/>
          <a:lstStyle/>
          <a:p>
            <a:pPr marL="0" indent="0">
              <a:spcAft>
                <a:spcPts val="0"/>
              </a:spcAft>
              <a:buNone/>
            </a:pPr>
            <a:r>
              <a:rPr lang="en-IN" sz="1400" b="1" u="sng" dirty="0"/>
              <a:t>//Output??</a:t>
            </a:r>
          </a:p>
          <a:p>
            <a:pPr marL="0" indent="0">
              <a:spcAft>
                <a:spcPts val="0"/>
              </a:spcAft>
              <a:buNone/>
            </a:pPr>
            <a:r>
              <a:rPr lang="en-IN" sz="1600" dirty="0"/>
              <a:t>#include&lt;iostream&gt;</a:t>
            </a:r>
          </a:p>
          <a:p>
            <a:pPr marL="0" indent="0">
              <a:spcAft>
                <a:spcPts val="0"/>
              </a:spcAft>
              <a:buNone/>
            </a:pPr>
            <a:r>
              <a:rPr lang="en-IN" sz="1600" dirty="0"/>
              <a:t>using namespace std;</a:t>
            </a:r>
          </a:p>
          <a:p>
            <a:pPr marL="0" indent="0">
              <a:spcAft>
                <a:spcPts val="0"/>
              </a:spcAft>
              <a:buNone/>
            </a:pPr>
            <a:r>
              <a:rPr lang="en-IN" sz="1600" dirty="0"/>
              <a:t>class Base1 {</a:t>
            </a:r>
          </a:p>
          <a:p>
            <a:pPr marL="0" indent="0">
              <a:spcAft>
                <a:spcPts val="0"/>
              </a:spcAft>
              <a:buNone/>
            </a:pPr>
            <a:r>
              <a:rPr lang="en-IN" sz="1600" dirty="0"/>
              <a:t> public:</a:t>
            </a:r>
          </a:p>
          <a:p>
            <a:pPr marL="0" indent="0">
              <a:spcAft>
                <a:spcPts val="0"/>
              </a:spcAft>
              <a:buNone/>
            </a:pPr>
            <a:r>
              <a:rPr lang="en-IN" sz="1600" dirty="0"/>
              <a:t>     Base1()</a:t>
            </a:r>
          </a:p>
          <a:p>
            <a:pPr marL="0" indent="0">
              <a:spcAft>
                <a:spcPts val="0"/>
              </a:spcAft>
              <a:buNone/>
            </a:pPr>
            <a:r>
              <a:rPr lang="en-IN" sz="1600" dirty="0"/>
              <a:t>     { </a:t>
            </a:r>
            <a:r>
              <a:rPr lang="en-IN" sz="1600" dirty="0" err="1"/>
              <a:t>cout</a:t>
            </a:r>
            <a:r>
              <a:rPr lang="en-IN" sz="1600" dirty="0"/>
              <a:t> &lt;&lt; " Base1's constructor called" &lt;&lt; </a:t>
            </a:r>
            <a:r>
              <a:rPr lang="en-IN" sz="1600" dirty="0" err="1"/>
              <a:t>endl</a:t>
            </a:r>
            <a:r>
              <a:rPr lang="en-IN" sz="1600" dirty="0"/>
              <a:t>;  }</a:t>
            </a:r>
          </a:p>
          <a:p>
            <a:pPr marL="0" indent="0">
              <a:spcAft>
                <a:spcPts val="0"/>
              </a:spcAft>
              <a:buNone/>
            </a:pPr>
            <a:r>
              <a:rPr lang="en-IN" sz="1600" dirty="0"/>
              <a:t>};</a:t>
            </a:r>
          </a:p>
          <a:p>
            <a:pPr marL="0" indent="0">
              <a:spcAft>
                <a:spcPts val="0"/>
              </a:spcAft>
              <a:buNone/>
            </a:pPr>
            <a:r>
              <a:rPr lang="en-IN" sz="1600" dirty="0"/>
              <a:t>class Base2 {</a:t>
            </a:r>
          </a:p>
          <a:p>
            <a:pPr marL="0" indent="0">
              <a:spcAft>
                <a:spcPts val="0"/>
              </a:spcAft>
              <a:buNone/>
            </a:pPr>
            <a:r>
              <a:rPr lang="en-IN" sz="1600" dirty="0"/>
              <a:t> public:</a:t>
            </a:r>
          </a:p>
          <a:p>
            <a:pPr marL="0" indent="0">
              <a:spcAft>
                <a:spcPts val="0"/>
              </a:spcAft>
              <a:buNone/>
            </a:pPr>
            <a:r>
              <a:rPr lang="en-IN" sz="1600" dirty="0"/>
              <a:t>     Base2()</a:t>
            </a:r>
          </a:p>
          <a:p>
            <a:pPr marL="0" indent="0">
              <a:spcAft>
                <a:spcPts val="0"/>
              </a:spcAft>
              <a:buNone/>
            </a:pPr>
            <a:r>
              <a:rPr lang="en-IN" sz="1600" dirty="0"/>
              <a:t>     { </a:t>
            </a:r>
            <a:r>
              <a:rPr lang="en-IN" sz="1600" dirty="0" err="1"/>
              <a:t>cout</a:t>
            </a:r>
            <a:r>
              <a:rPr lang="en-IN" sz="1600" dirty="0"/>
              <a:t> &lt;&lt; "Base2's constructor called" &lt;&lt; </a:t>
            </a:r>
            <a:r>
              <a:rPr lang="en-IN" sz="1600" dirty="0" err="1"/>
              <a:t>endl</a:t>
            </a:r>
            <a:r>
              <a:rPr lang="en-IN" sz="1600" dirty="0"/>
              <a:t>;  }</a:t>
            </a:r>
          </a:p>
          <a:p>
            <a:pPr marL="0" indent="0">
              <a:spcAft>
                <a:spcPts val="0"/>
              </a:spcAft>
              <a:buNone/>
            </a:pPr>
            <a:r>
              <a:rPr lang="en-IN" sz="1600" dirty="0"/>
              <a:t>};</a:t>
            </a:r>
          </a:p>
          <a:p>
            <a:pPr marL="0" indent="0">
              <a:spcAft>
                <a:spcPts val="0"/>
              </a:spcAft>
              <a:buNone/>
            </a:pPr>
            <a:r>
              <a:rPr lang="en-IN" sz="1600" dirty="0"/>
              <a:t>class Derived: public Base1, public Base2 {</a:t>
            </a:r>
          </a:p>
          <a:p>
            <a:pPr marL="0" indent="0">
              <a:spcAft>
                <a:spcPts val="0"/>
              </a:spcAft>
              <a:buNone/>
            </a:pPr>
            <a:r>
              <a:rPr lang="en-IN" sz="1600" dirty="0"/>
              <a:t>   public:</a:t>
            </a:r>
          </a:p>
          <a:p>
            <a:pPr marL="0" indent="0">
              <a:spcAft>
                <a:spcPts val="0"/>
              </a:spcAft>
              <a:buNone/>
            </a:pPr>
            <a:r>
              <a:rPr lang="en-IN" sz="1600" dirty="0"/>
              <a:t>     Derived()</a:t>
            </a:r>
          </a:p>
          <a:p>
            <a:pPr marL="0" indent="0">
              <a:spcAft>
                <a:spcPts val="0"/>
              </a:spcAft>
              <a:buNone/>
            </a:pPr>
            <a:r>
              <a:rPr lang="en-IN" sz="1600" dirty="0"/>
              <a:t>     {  </a:t>
            </a:r>
            <a:r>
              <a:rPr lang="en-IN" sz="1600" dirty="0" err="1"/>
              <a:t>cout</a:t>
            </a:r>
            <a:r>
              <a:rPr lang="en-IN" sz="1600" dirty="0"/>
              <a:t> &lt;&lt; "</a:t>
            </a:r>
            <a:r>
              <a:rPr lang="en-IN" sz="1600" dirty="0" err="1"/>
              <a:t>Derived's</a:t>
            </a:r>
            <a:r>
              <a:rPr lang="en-IN" sz="1600" dirty="0"/>
              <a:t> constructor called" &lt;&lt; </a:t>
            </a:r>
            <a:r>
              <a:rPr lang="en-IN" sz="1600" dirty="0" err="1"/>
              <a:t>endl</a:t>
            </a:r>
            <a:r>
              <a:rPr lang="en-IN" sz="1600" dirty="0"/>
              <a:t>;  }</a:t>
            </a:r>
          </a:p>
          <a:p>
            <a:pPr marL="0" indent="0">
              <a:spcAft>
                <a:spcPts val="0"/>
              </a:spcAft>
              <a:buNone/>
            </a:pPr>
            <a:r>
              <a:rPr lang="en-IN" sz="1600" dirty="0"/>
              <a:t>};</a:t>
            </a:r>
          </a:p>
          <a:p>
            <a:pPr marL="0" indent="0">
              <a:spcAft>
                <a:spcPts val="0"/>
              </a:spcAft>
              <a:buNone/>
            </a:pPr>
            <a:r>
              <a:rPr lang="en-IN" sz="1600" dirty="0"/>
              <a:t>int main()</a:t>
            </a:r>
          </a:p>
          <a:p>
            <a:pPr marL="0" indent="0">
              <a:spcAft>
                <a:spcPts val="0"/>
              </a:spcAft>
              <a:buNone/>
            </a:pPr>
            <a:r>
              <a:rPr lang="en-IN" sz="1600" dirty="0"/>
              <a:t>{</a:t>
            </a:r>
          </a:p>
          <a:p>
            <a:pPr marL="0" indent="0">
              <a:spcAft>
                <a:spcPts val="0"/>
              </a:spcAft>
              <a:buNone/>
            </a:pPr>
            <a:r>
              <a:rPr lang="en-IN" sz="1600" dirty="0"/>
              <a:t>   Derived d;</a:t>
            </a:r>
          </a:p>
          <a:p>
            <a:pPr marL="0" indent="0">
              <a:spcAft>
                <a:spcPts val="0"/>
              </a:spcAft>
              <a:buNone/>
            </a:pPr>
            <a:r>
              <a:rPr lang="en-IN" sz="1600" dirty="0"/>
              <a:t>   return 0;</a:t>
            </a:r>
          </a:p>
          <a:p>
            <a:pPr marL="0" indent="0">
              <a:spcAft>
                <a:spcPts val="0"/>
              </a:spcAft>
              <a:buNone/>
            </a:pPr>
            <a:r>
              <a:rPr lang="en-IN" sz="1600" dirty="0"/>
              <a:t>}</a:t>
            </a:r>
          </a:p>
        </p:txBody>
      </p:sp>
      <p:sp>
        <p:nvSpPr>
          <p:cNvPr id="5" name="Content Placeholder 4">
            <a:extLst>
              <a:ext uri="{FF2B5EF4-FFF2-40B4-BE49-F238E27FC236}">
                <a16:creationId xmlns:a16="http://schemas.microsoft.com/office/drawing/2014/main" id="{0E2A44FF-8D21-4CBB-A8D3-47F6B5997041}"/>
              </a:ext>
            </a:extLst>
          </p:cNvPr>
          <p:cNvSpPr>
            <a:spLocks noGrp="1"/>
          </p:cNvSpPr>
          <p:nvPr>
            <p:ph sz="half" idx="2"/>
          </p:nvPr>
        </p:nvSpPr>
        <p:spPr>
          <a:xfrm>
            <a:off x="4577760" y="476672"/>
            <a:ext cx="3984480" cy="6264696"/>
          </a:xfrm>
        </p:spPr>
        <p:txBody>
          <a:bodyPr/>
          <a:lstStyle/>
          <a:p>
            <a:pPr marL="0" indent="0">
              <a:buNone/>
            </a:pPr>
            <a:r>
              <a:rPr lang="en-US" sz="1600" dirty="0"/>
              <a:t>A. Compiler Dependent</a:t>
            </a:r>
          </a:p>
          <a:p>
            <a:pPr marL="0" indent="0">
              <a:buNone/>
            </a:pPr>
            <a:r>
              <a:rPr lang="en-US" sz="1600" dirty="0"/>
              <a:t>B. Base1′s constructor called</a:t>
            </a:r>
          </a:p>
          <a:p>
            <a:pPr marL="0" indent="0">
              <a:buNone/>
            </a:pPr>
            <a:r>
              <a:rPr lang="en-US" sz="1600" dirty="0"/>
              <a:t>   Base2′s constructor called</a:t>
            </a:r>
          </a:p>
          <a:p>
            <a:pPr marL="0" indent="0">
              <a:buNone/>
            </a:pPr>
            <a:r>
              <a:rPr lang="en-US" sz="1600" dirty="0"/>
              <a:t>   </a:t>
            </a:r>
            <a:r>
              <a:rPr lang="en-US" sz="1600" dirty="0" err="1"/>
              <a:t>Derived’s</a:t>
            </a:r>
            <a:r>
              <a:rPr lang="en-US" sz="1600" dirty="0"/>
              <a:t> constructor called</a:t>
            </a:r>
          </a:p>
          <a:p>
            <a:pPr marL="0" indent="0">
              <a:buNone/>
            </a:pPr>
            <a:r>
              <a:rPr lang="en-US" sz="1600" dirty="0"/>
              <a:t>C. Base2′s constructor called</a:t>
            </a:r>
          </a:p>
          <a:p>
            <a:pPr marL="0" indent="0">
              <a:buNone/>
            </a:pPr>
            <a:r>
              <a:rPr lang="en-US" sz="1600" dirty="0"/>
              <a:t>   Base1′s constructor called</a:t>
            </a:r>
          </a:p>
          <a:p>
            <a:pPr marL="0" indent="0">
              <a:buNone/>
            </a:pPr>
            <a:r>
              <a:rPr lang="en-US" sz="1600" dirty="0"/>
              <a:t>   </a:t>
            </a:r>
            <a:r>
              <a:rPr lang="en-US" sz="1600" dirty="0" err="1"/>
              <a:t>Derived’s</a:t>
            </a:r>
            <a:r>
              <a:rPr lang="en-US" sz="1600" dirty="0"/>
              <a:t> constructor called</a:t>
            </a:r>
          </a:p>
          <a:p>
            <a:pPr marL="0" indent="0">
              <a:buNone/>
            </a:pPr>
            <a:r>
              <a:rPr lang="en-US" sz="1600" dirty="0"/>
              <a:t>D. Compiler Error</a:t>
            </a:r>
            <a:endParaRPr lang="en-IN" sz="1600" dirty="0"/>
          </a:p>
        </p:txBody>
      </p:sp>
    </p:spTree>
    <p:extLst>
      <p:ext uri="{BB962C8B-B14F-4D97-AF65-F5344CB8AC3E}">
        <p14:creationId xmlns:p14="http://schemas.microsoft.com/office/powerpoint/2010/main" val="4183161398"/>
      </p:ext>
    </p:extLst>
  </p:cSld>
  <p:clrMapOvr>
    <a:masterClrMapping/>
  </p:clrMapOvr>
  <p:transition advClick="0" advTm="214725500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104EA-FB94-4479-9754-67ED93C5E861}"/>
              </a:ext>
            </a:extLst>
          </p:cNvPr>
          <p:cNvSpPr>
            <a:spLocks noGrp="1"/>
          </p:cNvSpPr>
          <p:nvPr>
            <p:ph type="title"/>
          </p:nvPr>
        </p:nvSpPr>
        <p:spPr>
          <a:xfrm>
            <a:off x="251520" y="44624"/>
            <a:ext cx="8105775" cy="360040"/>
          </a:xfrm>
        </p:spPr>
        <p:txBody>
          <a:bodyPr/>
          <a:lstStyle/>
          <a:p>
            <a:r>
              <a:rPr lang="en-IN" dirty="0"/>
              <a:t>Output??</a:t>
            </a:r>
          </a:p>
        </p:txBody>
      </p:sp>
      <p:sp>
        <p:nvSpPr>
          <p:cNvPr id="3" name="Content Placeholder 2">
            <a:extLst>
              <a:ext uri="{FF2B5EF4-FFF2-40B4-BE49-F238E27FC236}">
                <a16:creationId xmlns:a16="http://schemas.microsoft.com/office/drawing/2014/main" id="{CBE04421-9F38-46CB-9998-978D90928FC5}"/>
              </a:ext>
            </a:extLst>
          </p:cNvPr>
          <p:cNvSpPr>
            <a:spLocks noGrp="1"/>
          </p:cNvSpPr>
          <p:nvPr>
            <p:ph sz="half" idx="1"/>
          </p:nvPr>
        </p:nvSpPr>
        <p:spPr>
          <a:xfrm>
            <a:off x="456480" y="548680"/>
            <a:ext cx="4619575" cy="5688632"/>
          </a:xfrm>
        </p:spPr>
        <p:txBody>
          <a:bodyPr/>
          <a:lstStyle/>
          <a:p>
            <a:pPr marL="0" indent="0">
              <a:spcAft>
                <a:spcPts val="0"/>
              </a:spcAft>
              <a:buNone/>
            </a:pPr>
            <a:r>
              <a:rPr lang="en-IN" sz="1600" dirty="0"/>
              <a:t>//Output?</a:t>
            </a:r>
          </a:p>
          <a:p>
            <a:pPr marL="0" indent="0">
              <a:spcAft>
                <a:spcPts val="0"/>
              </a:spcAft>
              <a:buNone/>
            </a:pPr>
            <a:r>
              <a:rPr lang="en-IN" sz="1600" dirty="0"/>
              <a:t>#include &lt;iostream&gt;  </a:t>
            </a:r>
          </a:p>
          <a:p>
            <a:pPr marL="0" indent="0">
              <a:spcAft>
                <a:spcPts val="0"/>
              </a:spcAft>
              <a:buNone/>
            </a:pPr>
            <a:r>
              <a:rPr lang="en-IN" sz="1600" dirty="0"/>
              <a:t>using namespace std;</a:t>
            </a:r>
          </a:p>
          <a:p>
            <a:pPr marL="0" indent="0">
              <a:spcAft>
                <a:spcPts val="0"/>
              </a:spcAft>
              <a:buNone/>
            </a:pPr>
            <a:r>
              <a:rPr lang="en-IN" sz="1600" dirty="0"/>
              <a:t>class Base1 {</a:t>
            </a:r>
          </a:p>
          <a:p>
            <a:pPr marL="0" indent="0">
              <a:spcAft>
                <a:spcPts val="0"/>
              </a:spcAft>
              <a:buNone/>
            </a:pPr>
            <a:r>
              <a:rPr lang="en-IN" sz="1600" dirty="0"/>
              <a:t> public:</a:t>
            </a:r>
          </a:p>
          <a:p>
            <a:pPr marL="0" indent="0">
              <a:spcAft>
                <a:spcPts val="0"/>
              </a:spcAft>
              <a:buNone/>
            </a:pPr>
            <a:r>
              <a:rPr lang="en-IN" sz="1600" dirty="0"/>
              <a:t>     ~Base1()  { </a:t>
            </a:r>
            <a:r>
              <a:rPr lang="en-IN" sz="1600" dirty="0" err="1"/>
              <a:t>cout</a:t>
            </a:r>
            <a:r>
              <a:rPr lang="en-IN" sz="1600" dirty="0"/>
              <a:t> &lt;&lt; " Base1's destructor" &lt;&lt; </a:t>
            </a:r>
            <a:r>
              <a:rPr lang="en-IN" sz="1600" dirty="0" err="1"/>
              <a:t>endl</a:t>
            </a:r>
            <a:r>
              <a:rPr lang="en-IN" sz="1600" dirty="0"/>
              <a:t>; }</a:t>
            </a:r>
          </a:p>
          <a:p>
            <a:pPr marL="0" indent="0">
              <a:spcAft>
                <a:spcPts val="0"/>
              </a:spcAft>
              <a:buNone/>
            </a:pPr>
            <a:r>
              <a:rPr lang="en-IN" sz="1600" dirty="0"/>
              <a:t>};</a:t>
            </a:r>
          </a:p>
          <a:p>
            <a:pPr marL="0" indent="0">
              <a:spcAft>
                <a:spcPts val="0"/>
              </a:spcAft>
              <a:buNone/>
            </a:pPr>
            <a:r>
              <a:rPr lang="en-IN" sz="1600" dirty="0"/>
              <a:t>class Base2 {</a:t>
            </a:r>
          </a:p>
          <a:p>
            <a:pPr marL="0" indent="0">
              <a:spcAft>
                <a:spcPts val="0"/>
              </a:spcAft>
              <a:buNone/>
            </a:pPr>
            <a:r>
              <a:rPr lang="en-IN" sz="1600" dirty="0"/>
              <a:t> public:</a:t>
            </a:r>
          </a:p>
          <a:p>
            <a:pPr marL="0" indent="0">
              <a:spcAft>
                <a:spcPts val="0"/>
              </a:spcAft>
              <a:buNone/>
            </a:pPr>
            <a:r>
              <a:rPr lang="en-IN" sz="1600" dirty="0"/>
              <a:t>     ~Base2()  { </a:t>
            </a:r>
            <a:r>
              <a:rPr lang="en-IN" sz="1600" dirty="0" err="1"/>
              <a:t>cout</a:t>
            </a:r>
            <a:r>
              <a:rPr lang="en-IN" sz="1600" dirty="0"/>
              <a:t> &lt;&lt; " Base2's destructor" &lt;&lt; </a:t>
            </a:r>
            <a:r>
              <a:rPr lang="en-IN" sz="1600" dirty="0" err="1"/>
              <a:t>endl</a:t>
            </a:r>
            <a:r>
              <a:rPr lang="en-IN" sz="1600" dirty="0"/>
              <a:t>; }</a:t>
            </a:r>
          </a:p>
          <a:p>
            <a:pPr marL="0" indent="0">
              <a:spcAft>
                <a:spcPts val="0"/>
              </a:spcAft>
              <a:buNone/>
            </a:pPr>
            <a:r>
              <a:rPr lang="en-IN" sz="1600" dirty="0"/>
              <a:t>};</a:t>
            </a:r>
          </a:p>
          <a:p>
            <a:pPr marL="0" indent="0">
              <a:spcAft>
                <a:spcPts val="0"/>
              </a:spcAft>
              <a:buNone/>
            </a:pPr>
            <a:r>
              <a:rPr lang="en-IN" sz="1600" dirty="0"/>
              <a:t>class Derived: public Base1, public Base2 {</a:t>
            </a:r>
          </a:p>
          <a:p>
            <a:pPr marL="0" indent="0">
              <a:spcAft>
                <a:spcPts val="0"/>
              </a:spcAft>
              <a:buNone/>
            </a:pPr>
            <a:r>
              <a:rPr lang="en-IN" sz="1600" dirty="0"/>
              <a:t>   public:</a:t>
            </a:r>
          </a:p>
          <a:p>
            <a:pPr marL="0" indent="0">
              <a:spcAft>
                <a:spcPts val="0"/>
              </a:spcAft>
              <a:buNone/>
            </a:pPr>
            <a:r>
              <a:rPr lang="en-IN" sz="1600" dirty="0"/>
              <a:t>     ~Derived()  { </a:t>
            </a:r>
            <a:r>
              <a:rPr lang="en-IN" sz="1600" dirty="0" err="1"/>
              <a:t>cout</a:t>
            </a:r>
            <a:r>
              <a:rPr lang="en-IN" sz="1600" dirty="0"/>
              <a:t> &lt;&lt; " </a:t>
            </a:r>
            <a:r>
              <a:rPr lang="en-IN" sz="1600" dirty="0" err="1"/>
              <a:t>Derived's</a:t>
            </a:r>
            <a:r>
              <a:rPr lang="en-IN" sz="1600" dirty="0"/>
              <a:t> destructor" &lt;&lt; </a:t>
            </a:r>
            <a:r>
              <a:rPr lang="en-IN" sz="1600" dirty="0" err="1"/>
              <a:t>endl</a:t>
            </a:r>
            <a:r>
              <a:rPr lang="en-IN" sz="1600" dirty="0"/>
              <a:t>; }</a:t>
            </a:r>
          </a:p>
          <a:p>
            <a:pPr marL="0" indent="0">
              <a:spcAft>
                <a:spcPts val="0"/>
              </a:spcAft>
              <a:buNone/>
            </a:pPr>
            <a:r>
              <a:rPr lang="en-IN" sz="1600" dirty="0"/>
              <a:t>};</a:t>
            </a:r>
          </a:p>
          <a:p>
            <a:pPr marL="0" indent="0">
              <a:spcAft>
                <a:spcPts val="0"/>
              </a:spcAft>
              <a:buNone/>
            </a:pPr>
            <a:r>
              <a:rPr lang="en-IN" sz="1600" dirty="0"/>
              <a:t>int main()</a:t>
            </a:r>
          </a:p>
          <a:p>
            <a:pPr marL="0" indent="0">
              <a:spcAft>
                <a:spcPts val="0"/>
              </a:spcAft>
              <a:buNone/>
            </a:pPr>
            <a:r>
              <a:rPr lang="en-IN" sz="1600" dirty="0"/>
              <a:t>{</a:t>
            </a:r>
          </a:p>
          <a:p>
            <a:pPr marL="0" indent="0">
              <a:spcAft>
                <a:spcPts val="0"/>
              </a:spcAft>
              <a:buNone/>
            </a:pPr>
            <a:r>
              <a:rPr lang="en-IN" sz="1600" dirty="0"/>
              <a:t>   Derived d;</a:t>
            </a:r>
          </a:p>
          <a:p>
            <a:pPr marL="0" indent="0">
              <a:spcAft>
                <a:spcPts val="0"/>
              </a:spcAft>
              <a:buNone/>
            </a:pPr>
            <a:r>
              <a:rPr lang="en-IN" sz="1600" dirty="0"/>
              <a:t>   return 0;</a:t>
            </a:r>
          </a:p>
          <a:p>
            <a:pPr marL="0" indent="0">
              <a:spcAft>
                <a:spcPts val="0"/>
              </a:spcAft>
              <a:buNone/>
            </a:pPr>
            <a:r>
              <a:rPr lang="en-IN" sz="1600" dirty="0"/>
              <a:t>}</a:t>
            </a:r>
          </a:p>
        </p:txBody>
      </p:sp>
      <p:sp>
        <p:nvSpPr>
          <p:cNvPr id="4" name="Content Placeholder 3">
            <a:extLst>
              <a:ext uri="{FF2B5EF4-FFF2-40B4-BE49-F238E27FC236}">
                <a16:creationId xmlns:a16="http://schemas.microsoft.com/office/drawing/2014/main" id="{E1020AC2-CB45-42C6-80EB-827F2FF93E9C}"/>
              </a:ext>
            </a:extLst>
          </p:cNvPr>
          <p:cNvSpPr>
            <a:spLocks noGrp="1"/>
          </p:cNvSpPr>
          <p:nvPr>
            <p:ph sz="half" idx="2"/>
          </p:nvPr>
        </p:nvSpPr>
        <p:spPr>
          <a:xfrm>
            <a:off x="5364088" y="548680"/>
            <a:ext cx="3198152" cy="5459631"/>
          </a:xfrm>
        </p:spPr>
        <p:txBody>
          <a:bodyPr/>
          <a:lstStyle/>
          <a:p>
            <a:pPr marL="0" indent="0">
              <a:buNone/>
            </a:pPr>
            <a:r>
              <a:rPr lang="en-IN" sz="1600" dirty="0"/>
              <a:t>A. Base1's destructor</a:t>
            </a:r>
          </a:p>
          <a:p>
            <a:pPr marL="0" indent="0">
              <a:buNone/>
            </a:pPr>
            <a:r>
              <a:rPr lang="en-IN" sz="1600" dirty="0"/>
              <a:t>   Base2's destructor</a:t>
            </a:r>
          </a:p>
          <a:p>
            <a:pPr marL="0" indent="0">
              <a:buNone/>
            </a:pPr>
            <a:r>
              <a:rPr lang="en-IN" sz="1600" dirty="0"/>
              <a:t>   </a:t>
            </a:r>
            <a:r>
              <a:rPr lang="en-IN" sz="1600" dirty="0" err="1"/>
              <a:t>Derived's</a:t>
            </a:r>
            <a:r>
              <a:rPr lang="en-IN" sz="1600" dirty="0"/>
              <a:t> destructor</a:t>
            </a:r>
          </a:p>
          <a:p>
            <a:pPr marL="0" indent="0">
              <a:buNone/>
            </a:pPr>
            <a:r>
              <a:rPr lang="en-IN" sz="1600" dirty="0"/>
              <a:t>B. </a:t>
            </a:r>
            <a:r>
              <a:rPr lang="en-IN" sz="1600" dirty="0" err="1"/>
              <a:t>Derived's</a:t>
            </a:r>
            <a:r>
              <a:rPr lang="en-IN" sz="1600" dirty="0"/>
              <a:t> destructor</a:t>
            </a:r>
          </a:p>
          <a:p>
            <a:pPr marL="0" indent="0">
              <a:buNone/>
            </a:pPr>
            <a:r>
              <a:rPr lang="en-IN" sz="1600" dirty="0"/>
              <a:t>   Base2's destructor</a:t>
            </a:r>
          </a:p>
          <a:p>
            <a:pPr marL="0" indent="0">
              <a:buNone/>
            </a:pPr>
            <a:r>
              <a:rPr lang="en-IN" sz="1600" dirty="0"/>
              <a:t>   Base1's destructor</a:t>
            </a:r>
          </a:p>
          <a:p>
            <a:pPr marL="0" indent="0">
              <a:buNone/>
            </a:pPr>
            <a:r>
              <a:rPr lang="en-IN" sz="1600" dirty="0"/>
              <a:t>C. </a:t>
            </a:r>
            <a:r>
              <a:rPr lang="en-IN" sz="1600" dirty="0" err="1"/>
              <a:t>Derived's</a:t>
            </a:r>
            <a:r>
              <a:rPr lang="en-IN" sz="1600" dirty="0"/>
              <a:t> destructor</a:t>
            </a:r>
          </a:p>
          <a:p>
            <a:pPr marL="0" indent="0">
              <a:buNone/>
            </a:pPr>
            <a:r>
              <a:rPr lang="en-IN" sz="1600" dirty="0"/>
              <a:t>D. Compiler Dependent</a:t>
            </a:r>
          </a:p>
        </p:txBody>
      </p:sp>
    </p:spTree>
    <p:extLst>
      <p:ext uri="{BB962C8B-B14F-4D97-AF65-F5344CB8AC3E}">
        <p14:creationId xmlns:p14="http://schemas.microsoft.com/office/powerpoint/2010/main" val="1150134940"/>
      </p:ext>
    </p:extLst>
  </p:cSld>
  <p:clrMapOvr>
    <a:masterClrMapping/>
  </p:clrMapOvr>
  <p:transition advClick="0" advTm="214725500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BE9AB16-8579-4F35-A967-A40CBCE7CA56}"/>
              </a:ext>
            </a:extLst>
          </p:cNvPr>
          <p:cNvSpPr>
            <a:spLocks noGrp="1"/>
          </p:cNvSpPr>
          <p:nvPr>
            <p:ph type="title"/>
          </p:nvPr>
        </p:nvSpPr>
        <p:spPr/>
        <p:txBody>
          <a:bodyPr/>
          <a:lstStyle/>
          <a:p>
            <a:r>
              <a:rPr lang="en-IN" dirty="0"/>
              <a:t>Output??</a:t>
            </a:r>
          </a:p>
        </p:txBody>
      </p:sp>
      <p:sp>
        <p:nvSpPr>
          <p:cNvPr id="6" name="Content Placeholder 5">
            <a:extLst>
              <a:ext uri="{FF2B5EF4-FFF2-40B4-BE49-F238E27FC236}">
                <a16:creationId xmlns:a16="http://schemas.microsoft.com/office/drawing/2014/main" id="{1D804634-70BC-4416-8DD1-3E5F2633E75D}"/>
              </a:ext>
            </a:extLst>
          </p:cNvPr>
          <p:cNvSpPr>
            <a:spLocks noGrp="1"/>
          </p:cNvSpPr>
          <p:nvPr>
            <p:ph idx="1"/>
          </p:nvPr>
        </p:nvSpPr>
        <p:spPr/>
        <p:txBody>
          <a:bodyPr/>
          <a:lstStyle/>
          <a:p>
            <a:pPr marL="0" indent="0">
              <a:buNone/>
            </a:pPr>
            <a:r>
              <a:rPr lang="en-US" sz="1800" b="0" i="0" dirty="0">
                <a:solidFill>
                  <a:srgbClr val="000000"/>
                </a:solidFill>
                <a:effectLst/>
              </a:rPr>
              <a:t>What will be the order of execution of base class constructors in the following method of inheritance?</a:t>
            </a:r>
            <a:br>
              <a:rPr lang="en-US" sz="1800" dirty="0"/>
            </a:br>
            <a:r>
              <a:rPr lang="en-US" sz="1800" b="0" i="0" dirty="0">
                <a:solidFill>
                  <a:srgbClr val="000000"/>
                </a:solidFill>
                <a:effectLst/>
              </a:rPr>
              <a:t>class A: public B, virtual public C {….};</a:t>
            </a:r>
            <a:br>
              <a:rPr lang="en-US" sz="1800" dirty="0"/>
            </a:br>
            <a:r>
              <a:rPr lang="en-US" sz="1800" b="0" i="0" dirty="0">
                <a:solidFill>
                  <a:srgbClr val="000000"/>
                </a:solidFill>
                <a:effectLst/>
              </a:rPr>
              <a:t>A) B(); C(); A();</a:t>
            </a:r>
            <a:br>
              <a:rPr lang="en-US" sz="1800" dirty="0"/>
            </a:br>
            <a:r>
              <a:rPr lang="en-US" sz="1800" b="0" i="0" dirty="0">
                <a:solidFill>
                  <a:srgbClr val="000000"/>
                </a:solidFill>
                <a:effectLst/>
              </a:rPr>
              <a:t>B) C(); B(); A();</a:t>
            </a:r>
            <a:br>
              <a:rPr lang="en-US" sz="1800" dirty="0"/>
            </a:br>
            <a:r>
              <a:rPr lang="en-US" sz="1800" b="0" i="0" dirty="0">
                <a:solidFill>
                  <a:srgbClr val="000000"/>
                </a:solidFill>
                <a:effectLst/>
              </a:rPr>
              <a:t>C) A(); B(); C();</a:t>
            </a:r>
            <a:br>
              <a:rPr lang="en-US" sz="1800" dirty="0"/>
            </a:br>
            <a:r>
              <a:rPr lang="en-US" sz="1800" b="0" i="0" dirty="0">
                <a:solidFill>
                  <a:srgbClr val="000000"/>
                </a:solidFill>
                <a:effectLst/>
              </a:rPr>
              <a:t>D) B(); A(); C();</a:t>
            </a:r>
            <a:endParaRPr lang="en-IN" sz="1800" dirty="0"/>
          </a:p>
        </p:txBody>
      </p:sp>
    </p:spTree>
    <p:extLst>
      <p:ext uri="{BB962C8B-B14F-4D97-AF65-F5344CB8AC3E}">
        <p14:creationId xmlns:p14="http://schemas.microsoft.com/office/powerpoint/2010/main" val="927375148"/>
      </p:ext>
    </p:extLst>
  </p:cSld>
  <p:clrMapOvr>
    <a:masterClrMapping/>
  </p:clrMapOvr>
  <p:transition advClick="0" advTm="214725500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81" y="556024"/>
            <a:ext cx="8105775" cy="1022350"/>
          </a:xfrm>
        </p:spPr>
        <p:txBody>
          <a:bodyPr/>
          <a:lstStyle/>
          <a:p>
            <a:r>
              <a:rPr lang="en-US" altLang="en-US" sz="1800" dirty="0"/>
              <a:t>Program-Order of execution of constructor and destructor during Multiple inheritance</a:t>
            </a:r>
            <a:endParaRPr lang="en-IN" sz="1800" dirty="0"/>
          </a:p>
        </p:txBody>
      </p:sp>
      <p:sp>
        <p:nvSpPr>
          <p:cNvPr id="4" name="Content Placeholder 3"/>
          <p:cNvSpPr>
            <a:spLocks noGrp="1"/>
          </p:cNvSpPr>
          <p:nvPr>
            <p:ph sz="half" idx="1"/>
          </p:nvPr>
        </p:nvSpPr>
        <p:spPr>
          <a:xfrm>
            <a:off x="456481" y="1412776"/>
            <a:ext cx="3983040" cy="5253672"/>
          </a:xfrm>
        </p:spPr>
        <p:txBody>
          <a:bodyPr/>
          <a:lstStyle/>
          <a:p>
            <a:pPr marL="0" indent="0">
              <a:spcAft>
                <a:spcPts val="0"/>
              </a:spcAft>
              <a:buNone/>
            </a:pPr>
            <a:r>
              <a:rPr lang="en-IN" sz="1400" dirty="0"/>
              <a:t>#include&lt;</a:t>
            </a:r>
            <a:r>
              <a:rPr lang="en-IN" sz="1400" dirty="0" err="1"/>
              <a:t>iostream</a:t>
            </a:r>
            <a:r>
              <a:rPr lang="en-IN" sz="1400" dirty="0"/>
              <a:t>&gt;</a:t>
            </a:r>
          </a:p>
          <a:p>
            <a:pPr marL="0" indent="0">
              <a:spcAft>
                <a:spcPts val="0"/>
              </a:spcAft>
              <a:buNone/>
            </a:pPr>
            <a:r>
              <a:rPr lang="en-IN" sz="1400" dirty="0"/>
              <a:t>using namespace </a:t>
            </a:r>
            <a:r>
              <a:rPr lang="en-IN" sz="1400" dirty="0" err="1"/>
              <a:t>std</a:t>
            </a:r>
            <a:r>
              <a:rPr lang="en-IN" sz="1400" dirty="0"/>
              <a:t>;</a:t>
            </a:r>
          </a:p>
          <a:p>
            <a:pPr marL="0" indent="0">
              <a:spcAft>
                <a:spcPts val="0"/>
              </a:spcAft>
              <a:buNone/>
            </a:pPr>
            <a:r>
              <a:rPr lang="en-IN" sz="1400" dirty="0"/>
              <a:t>class M</a:t>
            </a:r>
          </a:p>
          <a:p>
            <a:pPr marL="0" indent="0">
              <a:spcAft>
                <a:spcPts val="0"/>
              </a:spcAft>
              <a:buNone/>
            </a:pPr>
            <a:r>
              <a:rPr lang="en-IN" sz="1400" dirty="0"/>
              <a:t>{</a:t>
            </a:r>
          </a:p>
          <a:p>
            <a:pPr marL="0" indent="0">
              <a:spcAft>
                <a:spcPts val="0"/>
              </a:spcAft>
              <a:buNone/>
            </a:pPr>
            <a:r>
              <a:rPr lang="en-IN" sz="1400" dirty="0"/>
              <a:t>	protected:</a:t>
            </a:r>
          </a:p>
          <a:p>
            <a:pPr marL="0" indent="0">
              <a:spcAft>
                <a:spcPts val="0"/>
              </a:spcAft>
              <a:buNone/>
            </a:pPr>
            <a:r>
              <a:rPr lang="en-IN" sz="1400" dirty="0"/>
              <a:t>		</a:t>
            </a:r>
            <a:r>
              <a:rPr lang="en-IN" sz="1400" dirty="0" err="1"/>
              <a:t>int</a:t>
            </a:r>
            <a:r>
              <a:rPr lang="en-IN" sz="1400" dirty="0"/>
              <a:t> m;</a:t>
            </a:r>
          </a:p>
          <a:p>
            <a:pPr marL="0" indent="0">
              <a:spcAft>
                <a:spcPts val="0"/>
              </a:spcAft>
              <a:buNone/>
            </a:pPr>
            <a:r>
              <a:rPr lang="en-IN" sz="1400" dirty="0"/>
              <a:t>		public:</a:t>
            </a:r>
          </a:p>
          <a:p>
            <a:pPr marL="0" indent="0">
              <a:spcAft>
                <a:spcPts val="0"/>
              </a:spcAft>
              <a:buNone/>
            </a:pPr>
            <a:r>
              <a:rPr lang="en-IN" sz="1400" dirty="0"/>
              <a:t>		M(</a:t>
            </a:r>
            <a:r>
              <a:rPr lang="en-IN" sz="1400" dirty="0" err="1"/>
              <a:t>int</a:t>
            </a:r>
            <a:r>
              <a:rPr lang="en-IN" sz="1400" dirty="0"/>
              <a:t> x)</a:t>
            </a:r>
          </a:p>
          <a:p>
            <a:pPr marL="0" indent="0">
              <a:spcAft>
                <a:spcPts val="0"/>
              </a:spcAft>
              <a:buNone/>
            </a:pPr>
            <a:r>
              <a:rPr lang="en-IN" sz="1400" dirty="0"/>
              <a:t>		{</a:t>
            </a:r>
          </a:p>
          <a:p>
            <a:pPr marL="0" indent="0">
              <a:spcAft>
                <a:spcPts val="0"/>
              </a:spcAft>
              <a:buNone/>
            </a:pPr>
            <a:r>
              <a:rPr lang="en-IN" sz="1400" dirty="0"/>
              <a:t>		    m=x;</a:t>
            </a:r>
          </a:p>
          <a:p>
            <a:pPr marL="0" indent="0">
              <a:spcAft>
                <a:spcPts val="0"/>
              </a:spcAft>
              <a:buNone/>
            </a:pPr>
            <a:r>
              <a:rPr lang="en-IN" sz="1400" dirty="0"/>
              <a:t>		    </a:t>
            </a:r>
            <a:r>
              <a:rPr lang="en-IN" sz="1400" dirty="0" err="1"/>
              <a:t>cout</a:t>
            </a:r>
            <a:r>
              <a:rPr lang="en-IN" sz="1400" dirty="0"/>
              <a:t>&lt;&lt;"\</a:t>
            </a:r>
            <a:r>
              <a:rPr lang="en-IN" sz="1400" dirty="0" err="1"/>
              <a:t>nIn</a:t>
            </a:r>
            <a:r>
              <a:rPr lang="en-IN" sz="1400" dirty="0"/>
              <a:t> M";</a:t>
            </a:r>
          </a:p>
          <a:p>
            <a:pPr marL="0" indent="0">
              <a:spcAft>
                <a:spcPts val="0"/>
              </a:spcAft>
              <a:buNone/>
            </a:pPr>
            <a:r>
              <a:rPr lang="en-IN" sz="1400" dirty="0"/>
              <a:t>		}</a:t>
            </a:r>
          </a:p>
          <a:p>
            <a:pPr marL="0" indent="0">
              <a:spcAft>
                <a:spcPts val="0"/>
              </a:spcAft>
              <a:buNone/>
            </a:pPr>
            <a:r>
              <a:rPr lang="en-IN" sz="1400" dirty="0"/>
              <a:t>};</a:t>
            </a:r>
          </a:p>
          <a:p>
            <a:pPr marL="0" indent="0">
              <a:spcAft>
                <a:spcPts val="0"/>
              </a:spcAft>
              <a:buNone/>
            </a:pPr>
            <a:r>
              <a:rPr lang="en-IN" sz="1400" dirty="0"/>
              <a:t>class N</a:t>
            </a:r>
          </a:p>
          <a:p>
            <a:pPr marL="0" indent="0">
              <a:spcAft>
                <a:spcPts val="0"/>
              </a:spcAft>
              <a:buNone/>
            </a:pPr>
            <a:r>
              <a:rPr lang="en-IN" sz="1400" dirty="0"/>
              <a:t>{</a:t>
            </a:r>
          </a:p>
          <a:p>
            <a:pPr marL="0" indent="0">
              <a:spcAft>
                <a:spcPts val="0"/>
              </a:spcAft>
              <a:buNone/>
            </a:pPr>
            <a:r>
              <a:rPr lang="en-IN" sz="1400" dirty="0"/>
              <a:t>	protected:</a:t>
            </a:r>
          </a:p>
          <a:p>
            <a:pPr marL="0" indent="0">
              <a:spcAft>
                <a:spcPts val="0"/>
              </a:spcAft>
              <a:buNone/>
            </a:pPr>
            <a:r>
              <a:rPr lang="en-IN" sz="1400" dirty="0"/>
              <a:t>		</a:t>
            </a:r>
            <a:r>
              <a:rPr lang="en-IN" sz="1400" dirty="0" err="1"/>
              <a:t>int</a:t>
            </a:r>
            <a:r>
              <a:rPr lang="en-IN" sz="1400" dirty="0"/>
              <a:t> n;</a:t>
            </a:r>
          </a:p>
          <a:p>
            <a:pPr marL="0" indent="0">
              <a:spcAft>
                <a:spcPts val="0"/>
              </a:spcAft>
              <a:buNone/>
            </a:pPr>
            <a:r>
              <a:rPr lang="en-IN" sz="1400" dirty="0"/>
              <a:t>		public:</a:t>
            </a:r>
          </a:p>
          <a:p>
            <a:pPr marL="0" indent="0">
              <a:spcAft>
                <a:spcPts val="0"/>
              </a:spcAft>
              <a:buNone/>
            </a:pPr>
            <a:r>
              <a:rPr lang="en-IN" sz="1400" dirty="0"/>
              <a:t>		N(</a:t>
            </a:r>
            <a:r>
              <a:rPr lang="en-IN" sz="1400" dirty="0" err="1"/>
              <a:t>int</a:t>
            </a:r>
            <a:r>
              <a:rPr lang="en-IN" sz="1400" dirty="0"/>
              <a:t> y)</a:t>
            </a:r>
          </a:p>
          <a:p>
            <a:pPr marL="0" indent="0">
              <a:spcAft>
                <a:spcPts val="0"/>
              </a:spcAft>
              <a:buNone/>
            </a:pPr>
            <a:r>
              <a:rPr lang="en-IN" sz="1400" dirty="0"/>
              <a:t>		{</a:t>
            </a:r>
          </a:p>
          <a:p>
            <a:pPr marL="0" indent="0">
              <a:spcAft>
                <a:spcPts val="0"/>
              </a:spcAft>
              <a:buNone/>
            </a:pPr>
            <a:r>
              <a:rPr lang="en-IN" sz="1400" dirty="0"/>
              <a:t>		    n=y;</a:t>
            </a:r>
          </a:p>
          <a:p>
            <a:pPr marL="0" indent="0">
              <a:spcAft>
                <a:spcPts val="0"/>
              </a:spcAft>
              <a:buNone/>
            </a:pPr>
            <a:r>
              <a:rPr lang="en-IN" sz="1400" dirty="0"/>
              <a:t>		    </a:t>
            </a:r>
            <a:r>
              <a:rPr lang="en-IN" sz="1400" dirty="0" err="1"/>
              <a:t>cout</a:t>
            </a:r>
            <a:r>
              <a:rPr lang="en-IN" sz="1400" dirty="0"/>
              <a:t>&lt;&lt;"\</a:t>
            </a:r>
            <a:r>
              <a:rPr lang="en-IN" sz="1400" dirty="0" err="1"/>
              <a:t>nIn</a:t>
            </a:r>
            <a:r>
              <a:rPr lang="en-IN" sz="1400" dirty="0"/>
              <a:t> N";</a:t>
            </a:r>
          </a:p>
          <a:p>
            <a:pPr marL="0" indent="0">
              <a:spcAft>
                <a:spcPts val="0"/>
              </a:spcAft>
              <a:buNone/>
            </a:pPr>
            <a:endParaRPr lang="en-IN" sz="1400" dirty="0"/>
          </a:p>
          <a:p>
            <a:pPr marL="0" indent="0">
              <a:spcAft>
                <a:spcPts val="0"/>
              </a:spcAft>
              <a:buNone/>
            </a:pPr>
            <a:r>
              <a:rPr lang="en-IN" sz="1400" dirty="0"/>
              <a:t>		}</a:t>
            </a:r>
          </a:p>
          <a:p>
            <a:pPr marL="0" indent="0">
              <a:spcAft>
                <a:spcPts val="0"/>
              </a:spcAft>
              <a:buNone/>
            </a:pPr>
            <a:r>
              <a:rPr lang="en-IN" sz="1400" dirty="0"/>
              <a:t>};</a:t>
            </a:r>
          </a:p>
          <a:p>
            <a:endParaRPr lang="en-IN" dirty="0"/>
          </a:p>
        </p:txBody>
      </p:sp>
      <p:sp>
        <p:nvSpPr>
          <p:cNvPr id="5" name="Content Placeholder 4"/>
          <p:cNvSpPr>
            <a:spLocks noGrp="1"/>
          </p:cNvSpPr>
          <p:nvPr>
            <p:ph sz="half" idx="2"/>
          </p:nvPr>
        </p:nvSpPr>
        <p:spPr>
          <a:xfrm>
            <a:off x="4577760" y="1412776"/>
            <a:ext cx="3984480" cy="5688632"/>
          </a:xfrm>
        </p:spPr>
        <p:txBody>
          <a:bodyPr/>
          <a:lstStyle/>
          <a:p>
            <a:pPr marL="0" indent="0">
              <a:spcAft>
                <a:spcPts val="0"/>
              </a:spcAft>
              <a:buNone/>
            </a:pPr>
            <a:r>
              <a:rPr lang="en-IN" sz="1400" dirty="0"/>
              <a:t>class P:public </a:t>
            </a:r>
            <a:r>
              <a:rPr lang="en-IN" sz="1400" dirty="0" err="1"/>
              <a:t>M,public</a:t>
            </a:r>
            <a:r>
              <a:rPr lang="en-IN" sz="1400" dirty="0"/>
              <a:t> N</a:t>
            </a:r>
          </a:p>
          <a:p>
            <a:pPr marL="0" indent="0">
              <a:spcAft>
                <a:spcPts val="0"/>
              </a:spcAft>
              <a:buNone/>
            </a:pPr>
            <a:r>
              <a:rPr lang="en-IN" sz="1400" dirty="0"/>
              <a:t>{</a:t>
            </a:r>
          </a:p>
          <a:p>
            <a:pPr marL="0" indent="0">
              <a:spcAft>
                <a:spcPts val="0"/>
              </a:spcAft>
              <a:buNone/>
            </a:pPr>
            <a:r>
              <a:rPr lang="en-IN" sz="1400" dirty="0"/>
              <a:t>	</a:t>
            </a:r>
            <a:r>
              <a:rPr lang="en-IN" sz="1400" dirty="0" err="1"/>
              <a:t>int</a:t>
            </a:r>
            <a:r>
              <a:rPr lang="en-IN" sz="1400" dirty="0"/>
              <a:t> l;</a:t>
            </a:r>
          </a:p>
          <a:p>
            <a:pPr marL="0" indent="0">
              <a:spcAft>
                <a:spcPts val="0"/>
              </a:spcAft>
              <a:buNone/>
            </a:pPr>
            <a:r>
              <a:rPr lang="en-IN" sz="1400" dirty="0"/>
              <a:t>	public:</a:t>
            </a:r>
          </a:p>
          <a:p>
            <a:pPr marL="0" indent="0">
              <a:spcAft>
                <a:spcPts val="0"/>
              </a:spcAft>
              <a:buNone/>
            </a:pPr>
            <a:r>
              <a:rPr lang="en-IN" sz="1400" dirty="0"/>
              <a:t>		P(</a:t>
            </a:r>
            <a:r>
              <a:rPr lang="en-IN" sz="1400" dirty="0" err="1"/>
              <a:t>int</a:t>
            </a:r>
            <a:r>
              <a:rPr lang="en-IN" sz="1400" dirty="0"/>
              <a:t> </a:t>
            </a:r>
            <a:r>
              <a:rPr lang="en-IN" sz="1400" dirty="0" err="1"/>
              <a:t>p,int</a:t>
            </a:r>
            <a:r>
              <a:rPr lang="en-IN" sz="1400" dirty="0"/>
              <a:t> </a:t>
            </a:r>
            <a:r>
              <a:rPr lang="en-IN" sz="1400" dirty="0" err="1"/>
              <a:t>q,int</a:t>
            </a:r>
            <a:r>
              <a:rPr lang="en-IN" sz="1400" dirty="0"/>
              <a:t> r):M(r),N(q)</a:t>
            </a:r>
          </a:p>
          <a:p>
            <a:pPr marL="0" indent="0">
              <a:spcAft>
                <a:spcPts val="0"/>
              </a:spcAft>
              <a:buNone/>
            </a:pPr>
            <a:r>
              <a:rPr lang="en-IN" sz="1400" dirty="0"/>
              <a:t>		{</a:t>
            </a:r>
          </a:p>
          <a:p>
            <a:pPr marL="0" indent="0">
              <a:spcAft>
                <a:spcPts val="0"/>
              </a:spcAft>
              <a:buNone/>
            </a:pPr>
            <a:r>
              <a:rPr lang="en-IN" sz="1400" dirty="0"/>
              <a:t>		l=p;</a:t>
            </a:r>
          </a:p>
          <a:p>
            <a:pPr marL="0" indent="0">
              <a:spcAft>
                <a:spcPts val="0"/>
              </a:spcAft>
              <a:buNone/>
            </a:pPr>
            <a:r>
              <a:rPr lang="en-IN" sz="1400" dirty="0"/>
              <a:t>		</a:t>
            </a:r>
            <a:r>
              <a:rPr lang="en-IN" sz="1400" dirty="0" err="1"/>
              <a:t>cout</a:t>
            </a:r>
            <a:r>
              <a:rPr lang="en-IN" sz="1400" dirty="0"/>
              <a:t>&lt;&lt;"\</a:t>
            </a:r>
            <a:r>
              <a:rPr lang="en-IN" sz="1400" dirty="0" err="1"/>
              <a:t>nIn</a:t>
            </a:r>
            <a:r>
              <a:rPr lang="en-IN" sz="1400" dirty="0"/>
              <a:t> P";</a:t>
            </a:r>
          </a:p>
          <a:p>
            <a:pPr marL="0" indent="0">
              <a:spcAft>
                <a:spcPts val="0"/>
              </a:spcAft>
              <a:buNone/>
            </a:pPr>
            <a:r>
              <a:rPr lang="en-IN" sz="1400" dirty="0"/>
              <a:t>		}</a:t>
            </a:r>
          </a:p>
          <a:p>
            <a:pPr marL="0" indent="0">
              <a:spcAft>
                <a:spcPts val="0"/>
              </a:spcAft>
              <a:buNone/>
            </a:pPr>
            <a:r>
              <a:rPr lang="en-IN" sz="1400" dirty="0"/>
              <a:t>		void display()</a:t>
            </a:r>
          </a:p>
          <a:p>
            <a:pPr marL="0" indent="0">
              <a:spcAft>
                <a:spcPts val="0"/>
              </a:spcAft>
              <a:buNone/>
            </a:pPr>
            <a:r>
              <a:rPr lang="en-IN" sz="1400" dirty="0"/>
              <a:t>		{</a:t>
            </a:r>
          </a:p>
          <a:p>
            <a:pPr marL="0" indent="0">
              <a:spcAft>
                <a:spcPts val="0"/>
              </a:spcAft>
              <a:buNone/>
            </a:pPr>
            <a:r>
              <a:rPr lang="en-IN" sz="1400" dirty="0"/>
              <a:t>		</a:t>
            </a:r>
            <a:r>
              <a:rPr lang="en-IN" sz="1400" dirty="0" err="1"/>
              <a:t>cout</a:t>
            </a:r>
            <a:r>
              <a:rPr lang="en-IN" sz="1400" dirty="0"/>
              <a:t>&lt;&lt;“\n”&lt;&lt;"m="&lt;&lt;m&lt;&lt;" "&lt;&lt;"n="&lt;&lt;n&lt;&lt;" "&lt;&lt;"l="&lt;&lt;l;</a:t>
            </a:r>
          </a:p>
          <a:p>
            <a:pPr marL="0" indent="0">
              <a:spcAft>
                <a:spcPts val="0"/>
              </a:spcAft>
              <a:buNone/>
            </a:pPr>
            <a:r>
              <a:rPr lang="en-IN" sz="1400" dirty="0"/>
              <a:t>		}</a:t>
            </a:r>
          </a:p>
          <a:p>
            <a:pPr marL="0" indent="0">
              <a:spcAft>
                <a:spcPts val="0"/>
              </a:spcAft>
              <a:buNone/>
            </a:pPr>
            <a:r>
              <a:rPr lang="en-IN" sz="1400" dirty="0"/>
              <a:t>};</a:t>
            </a:r>
          </a:p>
          <a:p>
            <a:pPr marL="0" indent="0">
              <a:spcAft>
                <a:spcPts val="0"/>
              </a:spcAft>
              <a:buNone/>
            </a:pPr>
            <a:r>
              <a:rPr lang="en-IN" sz="1400" dirty="0" err="1"/>
              <a:t>int</a:t>
            </a:r>
            <a:r>
              <a:rPr lang="en-IN" sz="1400" dirty="0"/>
              <a:t> main()</a:t>
            </a:r>
          </a:p>
          <a:p>
            <a:pPr marL="0" indent="0">
              <a:spcAft>
                <a:spcPts val="0"/>
              </a:spcAft>
              <a:buNone/>
            </a:pPr>
            <a:r>
              <a:rPr lang="en-IN" sz="1400" dirty="0"/>
              <a:t>{</a:t>
            </a:r>
          </a:p>
          <a:p>
            <a:pPr marL="0" indent="0">
              <a:spcAft>
                <a:spcPts val="0"/>
              </a:spcAft>
              <a:buNone/>
            </a:pPr>
            <a:r>
              <a:rPr lang="en-IN" sz="1400" dirty="0"/>
              <a:t>	P obj1(3,2,1);</a:t>
            </a:r>
          </a:p>
          <a:p>
            <a:pPr marL="0" indent="0">
              <a:spcAft>
                <a:spcPts val="0"/>
              </a:spcAft>
              <a:buNone/>
            </a:pPr>
            <a:r>
              <a:rPr lang="en-IN" sz="1400" dirty="0"/>
              <a:t>	obj1.display();</a:t>
            </a:r>
          </a:p>
          <a:p>
            <a:pPr marL="0" indent="0">
              <a:spcAft>
                <a:spcPts val="0"/>
              </a:spcAft>
              <a:buNone/>
            </a:pPr>
            <a:r>
              <a:rPr lang="en-IN" sz="1400" dirty="0"/>
              <a:t>	return 0;</a:t>
            </a:r>
          </a:p>
          <a:p>
            <a:pPr marL="0" indent="0">
              <a:spcAft>
                <a:spcPts val="0"/>
              </a:spcAft>
              <a:buNone/>
            </a:pPr>
            <a:r>
              <a:rPr lang="en-IN" sz="1400" dirty="0"/>
              <a:t>}</a:t>
            </a:r>
          </a:p>
          <a:p>
            <a:pPr marL="0" indent="0">
              <a:spcAft>
                <a:spcPts val="0"/>
              </a:spcAft>
              <a:buNone/>
            </a:pPr>
            <a:r>
              <a:rPr lang="en-IN" sz="1600" dirty="0"/>
              <a:t>Output:</a:t>
            </a:r>
          </a:p>
          <a:p>
            <a:pPr marL="0" indent="0">
              <a:spcAft>
                <a:spcPts val="0"/>
              </a:spcAft>
              <a:buNone/>
            </a:pPr>
            <a:r>
              <a:rPr lang="en-IN" sz="1600" dirty="0"/>
              <a:t>In M</a:t>
            </a:r>
          </a:p>
          <a:p>
            <a:pPr marL="0" indent="0">
              <a:spcAft>
                <a:spcPts val="0"/>
              </a:spcAft>
              <a:buNone/>
            </a:pPr>
            <a:r>
              <a:rPr lang="en-IN" sz="1600" dirty="0"/>
              <a:t>In N</a:t>
            </a:r>
          </a:p>
          <a:p>
            <a:pPr marL="0" indent="0">
              <a:spcAft>
                <a:spcPts val="0"/>
              </a:spcAft>
              <a:buNone/>
            </a:pPr>
            <a:r>
              <a:rPr lang="en-IN" sz="1600" dirty="0"/>
              <a:t>In P </a:t>
            </a:r>
          </a:p>
          <a:p>
            <a:pPr marL="0" indent="0">
              <a:spcAft>
                <a:spcPts val="0"/>
              </a:spcAft>
              <a:buNone/>
            </a:pPr>
            <a:r>
              <a:rPr lang="en-IN" sz="1600" dirty="0"/>
              <a:t>m=1 n=2 l=3 </a:t>
            </a:r>
          </a:p>
        </p:txBody>
      </p:sp>
    </p:spTree>
    <p:extLst>
      <p:ext uri="{BB962C8B-B14F-4D97-AF65-F5344CB8AC3E}">
        <p14:creationId xmlns:p14="http://schemas.microsoft.com/office/powerpoint/2010/main" val="3273227466"/>
      </p:ext>
    </p:extLst>
  </p:cSld>
  <p:clrMapOvr>
    <a:masterClrMapping/>
  </p:clrMapOvr>
  <p:transition advClick="0" advTm="214725500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81" y="556024"/>
            <a:ext cx="8105775" cy="1022350"/>
          </a:xfrm>
        </p:spPr>
        <p:txBody>
          <a:bodyPr/>
          <a:lstStyle/>
          <a:p>
            <a:r>
              <a:rPr lang="en-US" altLang="en-US" sz="1800" dirty="0"/>
              <a:t>Order of execution of constructor and destructor during hierarchical inheritance</a:t>
            </a:r>
            <a:endParaRPr lang="en-IN" sz="1800" dirty="0"/>
          </a:p>
        </p:txBody>
      </p:sp>
      <p:sp>
        <p:nvSpPr>
          <p:cNvPr id="3" name="Content Placeholder 2"/>
          <p:cNvSpPr>
            <a:spLocks noGrp="1"/>
          </p:cNvSpPr>
          <p:nvPr>
            <p:ph sz="half" idx="1"/>
          </p:nvPr>
        </p:nvSpPr>
        <p:spPr>
          <a:xfrm>
            <a:off x="456481" y="1340768"/>
            <a:ext cx="3983040" cy="4667543"/>
          </a:xfrm>
        </p:spPr>
        <p:txBody>
          <a:bodyPr/>
          <a:lstStyle/>
          <a:p>
            <a:pPr marL="0" indent="0">
              <a:spcAft>
                <a:spcPts val="0"/>
              </a:spcAft>
              <a:buNone/>
            </a:pPr>
            <a:r>
              <a:rPr lang="en-IN" sz="1400" dirty="0"/>
              <a:t>#include&lt;</a:t>
            </a:r>
            <a:r>
              <a:rPr lang="en-IN" sz="1400" dirty="0" err="1"/>
              <a:t>iostream</a:t>
            </a:r>
            <a:r>
              <a:rPr lang="en-IN" sz="1400" dirty="0"/>
              <a:t>&gt;</a:t>
            </a:r>
          </a:p>
          <a:p>
            <a:pPr marL="0" indent="0">
              <a:spcAft>
                <a:spcPts val="0"/>
              </a:spcAft>
              <a:buNone/>
            </a:pPr>
            <a:r>
              <a:rPr lang="en-IN" sz="1400" dirty="0"/>
              <a:t>using namespace </a:t>
            </a:r>
            <a:r>
              <a:rPr lang="en-IN" sz="1400" dirty="0" err="1"/>
              <a:t>std</a:t>
            </a:r>
            <a:r>
              <a:rPr lang="en-IN" sz="1400" dirty="0"/>
              <a:t>;</a:t>
            </a:r>
          </a:p>
          <a:p>
            <a:pPr marL="0" indent="0">
              <a:spcAft>
                <a:spcPts val="0"/>
              </a:spcAft>
              <a:buNone/>
            </a:pPr>
            <a:r>
              <a:rPr lang="en-IN" sz="1400" dirty="0"/>
              <a:t>class M</a:t>
            </a:r>
          </a:p>
          <a:p>
            <a:pPr marL="0" indent="0">
              <a:spcAft>
                <a:spcPts val="0"/>
              </a:spcAft>
              <a:buNone/>
            </a:pPr>
            <a:r>
              <a:rPr lang="en-IN" sz="1400" dirty="0"/>
              <a:t>{</a:t>
            </a:r>
          </a:p>
          <a:p>
            <a:pPr marL="0" indent="0">
              <a:spcAft>
                <a:spcPts val="0"/>
              </a:spcAft>
              <a:buNone/>
            </a:pPr>
            <a:r>
              <a:rPr lang="en-IN" sz="1400" dirty="0"/>
              <a:t>	protected:</a:t>
            </a:r>
          </a:p>
          <a:p>
            <a:pPr marL="0" indent="0">
              <a:spcAft>
                <a:spcPts val="0"/>
              </a:spcAft>
              <a:buNone/>
            </a:pPr>
            <a:r>
              <a:rPr lang="en-IN" sz="1400" dirty="0"/>
              <a:t>		</a:t>
            </a:r>
            <a:r>
              <a:rPr lang="en-IN" sz="1400" dirty="0" err="1"/>
              <a:t>int</a:t>
            </a:r>
            <a:r>
              <a:rPr lang="en-IN" sz="1400" dirty="0"/>
              <a:t> m;</a:t>
            </a:r>
          </a:p>
          <a:p>
            <a:pPr marL="0" indent="0">
              <a:spcAft>
                <a:spcPts val="0"/>
              </a:spcAft>
              <a:buNone/>
            </a:pPr>
            <a:r>
              <a:rPr lang="en-IN" sz="1400" dirty="0"/>
              <a:t>		public:</a:t>
            </a:r>
          </a:p>
          <a:p>
            <a:pPr marL="0" indent="0">
              <a:spcAft>
                <a:spcPts val="0"/>
              </a:spcAft>
              <a:buNone/>
            </a:pPr>
            <a:r>
              <a:rPr lang="en-IN" sz="1400" dirty="0"/>
              <a:t>		M(</a:t>
            </a:r>
            <a:r>
              <a:rPr lang="en-IN" sz="1400" dirty="0" err="1"/>
              <a:t>int</a:t>
            </a:r>
            <a:r>
              <a:rPr lang="en-IN" sz="1400" dirty="0"/>
              <a:t> x)</a:t>
            </a:r>
          </a:p>
          <a:p>
            <a:pPr marL="0" indent="0">
              <a:spcAft>
                <a:spcPts val="0"/>
              </a:spcAft>
              <a:buNone/>
            </a:pPr>
            <a:r>
              <a:rPr lang="en-IN" sz="1400" dirty="0"/>
              <a:t>		{</a:t>
            </a:r>
          </a:p>
          <a:p>
            <a:pPr marL="0" indent="0">
              <a:spcAft>
                <a:spcPts val="0"/>
              </a:spcAft>
              <a:buNone/>
            </a:pPr>
            <a:r>
              <a:rPr lang="en-IN" sz="1400" dirty="0"/>
              <a:t>		    m=x;</a:t>
            </a:r>
          </a:p>
          <a:p>
            <a:pPr marL="0" indent="0">
              <a:spcAft>
                <a:spcPts val="0"/>
              </a:spcAft>
              <a:buNone/>
            </a:pPr>
            <a:r>
              <a:rPr lang="en-IN" sz="1400" dirty="0"/>
              <a:t>		    </a:t>
            </a:r>
            <a:r>
              <a:rPr lang="en-IN" sz="1400" dirty="0" err="1"/>
              <a:t>cout</a:t>
            </a:r>
            <a:r>
              <a:rPr lang="en-IN" sz="1400" dirty="0"/>
              <a:t>&lt;&lt;"\</a:t>
            </a:r>
            <a:r>
              <a:rPr lang="en-IN" sz="1400" dirty="0" err="1"/>
              <a:t>nIn</a:t>
            </a:r>
            <a:r>
              <a:rPr lang="en-IN" sz="1400" dirty="0"/>
              <a:t> M";</a:t>
            </a:r>
          </a:p>
          <a:p>
            <a:pPr marL="0" indent="0">
              <a:spcAft>
                <a:spcPts val="0"/>
              </a:spcAft>
              <a:buNone/>
            </a:pPr>
            <a:r>
              <a:rPr lang="en-IN" sz="1400" dirty="0"/>
              <a:t>		}</a:t>
            </a:r>
          </a:p>
          <a:p>
            <a:pPr marL="0" indent="0">
              <a:spcAft>
                <a:spcPts val="0"/>
              </a:spcAft>
              <a:buNone/>
            </a:pPr>
            <a:r>
              <a:rPr lang="en-IN" sz="1400" dirty="0"/>
              <a:t>};</a:t>
            </a:r>
          </a:p>
          <a:p>
            <a:pPr marL="0" indent="0">
              <a:spcAft>
                <a:spcPts val="0"/>
              </a:spcAft>
              <a:buNone/>
            </a:pPr>
            <a:r>
              <a:rPr lang="en-IN" sz="1400" dirty="0"/>
              <a:t>class N:public M</a:t>
            </a:r>
          </a:p>
          <a:p>
            <a:pPr marL="0" indent="0">
              <a:spcAft>
                <a:spcPts val="0"/>
              </a:spcAft>
              <a:buNone/>
            </a:pPr>
            <a:r>
              <a:rPr lang="en-IN" sz="1400" dirty="0"/>
              <a:t>{</a:t>
            </a:r>
          </a:p>
          <a:p>
            <a:pPr marL="0" indent="0">
              <a:spcAft>
                <a:spcPts val="0"/>
              </a:spcAft>
              <a:buNone/>
            </a:pPr>
            <a:r>
              <a:rPr lang="en-IN" sz="1400" dirty="0"/>
              <a:t>	protected:</a:t>
            </a:r>
          </a:p>
          <a:p>
            <a:pPr marL="0" indent="0">
              <a:spcAft>
                <a:spcPts val="0"/>
              </a:spcAft>
              <a:buNone/>
            </a:pPr>
            <a:r>
              <a:rPr lang="en-IN" sz="1400" dirty="0"/>
              <a:t>		</a:t>
            </a:r>
            <a:r>
              <a:rPr lang="en-IN" sz="1400" dirty="0" err="1"/>
              <a:t>int</a:t>
            </a:r>
            <a:r>
              <a:rPr lang="en-IN" sz="1400" dirty="0"/>
              <a:t> n;</a:t>
            </a:r>
          </a:p>
          <a:p>
            <a:pPr marL="0" indent="0">
              <a:spcAft>
                <a:spcPts val="0"/>
              </a:spcAft>
              <a:buNone/>
            </a:pPr>
            <a:r>
              <a:rPr lang="en-IN" sz="1400" dirty="0"/>
              <a:t>		public:</a:t>
            </a:r>
          </a:p>
          <a:p>
            <a:pPr marL="0" indent="0">
              <a:spcAft>
                <a:spcPts val="0"/>
              </a:spcAft>
              <a:buNone/>
            </a:pPr>
            <a:r>
              <a:rPr lang="en-IN" sz="1400" dirty="0"/>
              <a:t>		N(</a:t>
            </a:r>
            <a:r>
              <a:rPr lang="en-IN" sz="1400" dirty="0" err="1"/>
              <a:t>int</a:t>
            </a:r>
            <a:r>
              <a:rPr lang="en-IN" sz="1400" dirty="0"/>
              <a:t> y):M(y)</a:t>
            </a:r>
          </a:p>
          <a:p>
            <a:pPr marL="0" indent="0">
              <a:spcAft>
                <a:spcPts val="0"/>
              </a:spcAft>
              <a:buNone/>
            </a:pPr>
            <a:r>
              <a:rPr lang="en-IN" sz="1400" dirty="0"/>
              <a:t>		{</a:t>
            </a:r>
          </a:p>
          <a:p>
            <a:pPr marL="0" indent="0">
              <a:spcAft>
                <a:spcPts val="0"/>
              </a:spcAft>
              <a:buNone/>
            </a:pPr>
            <a:r>
              <a:rPr lang="en-IN" sz="1400" dirty="0"/>
              <a:t>		    n=y;</a:t>
            </a:r>
          </a:p>
          <a:p>
            <a:pPr marL="0" indent="0">
              <a:spcAft>
                <a:spcPts val="0"/>
              </a:spcAft>
              <a:buNone/>
            </a:pPr>
            <a:r>
              <a:rPr lang="en-IN" sz="1400" dirty="0"/>
              <a:t>		    </a:t>
            </a:r>
            <a:r>
              <a:rPr lang="en-IN" sz="1400" dirty="0" err="1"/>
              <a:t>cout</a:t>
            </a:r>
            <a:r>
              <a:rPr lang="en-IN" sz="1400" dirty="0"/>
              <a:t>&lt;&lt;"\</a:t>
            </a:r>
            <a:r>
              <a:rPr lang="en-IN" sz="1400" dirty="0" err="1"/>
              <a:t>nIn</a:t>
            </a:r>
            <a:r>
              <a:rPr lang="en-IN" sz="1400" dirty="0"/>
              <a:t> N";</a:t>
            </a:r>
          </a:p>
          <a:p>
            <a:pPr marL="0" indent="0">
              <a:spcAft>
                <a:spcPts val="0"/>
              </a:spcAft>
              <a:buNone/>
            </a:pPr>
            <a:endParaRPr lang="en-IN" sz="1400" dirty="0"/>
          </a:p>
          <a:p>
            <a:pPr marL="0" indent="0">
              <a:spcAft>
                <a:spcPts val="0"/>
              </a:spcAft>
              <a:buNone/>
            </a:pPr>
            <a:r>
              <a:rPr lang="en-IN" sz="1400" dirty="0"/>
              <a:t>		}</a:t>
            </a:r>
          </a:p>
          <a:p>
            <a:pPr marL="0" indent="0">
              <a:spcAft>
                <a:spcPts val="0"/>
              </a:spcAft>
              <a:buNone/>
            </a:pPr>
            <a:r>
              <a:rPr lang="en-IN" sz="1400" dirty="0"/>
              <a:t>};</a:t>
            </a:r>
          </a:p>
          <a:p>
            <a:endParaRPr lang="en-IN" dirty="0"/>
          </a:p>
        </p:txBody>
      </p:sp>
      <p:sp>
        <p:nvSpPr>
          <p:cNvPr id="4" name="Content Placeholder 3"/>
          <p:cNvSpPr>
            <a:spLocks noGrp="1"/>
          </p:cNvSpPr>
          <p:nvPr>
            <p:ph sz="half" idx="2"/>
          </p:nvPr>
        </p:nvSpPr>
        <p:spPr>
          <a:xfrm>
            <a:off x="4577760" y="1340768"/>
            <a:ext cx="3984480" cy="4667543"/>
          </a:xfrm>
        </p:spPr>
        <p:txBody>
          <a:bodyPr/>
          <a:lstStyle/>
          <a:p>
            <a:pPr marL="0" indent="0">
              <a:spcAft>
                <a:spcPts val="0"/>
              </a:spcAft>
              <a:buNone/>
            </a:pPr>
            <a:r>
              <a:rPr lang="en-IN" sz="1400" dirty="0"/>
              <a:t>class P:public M</a:t>
            </a:r>
          </a:p>
          <a:p>
            <a:pPr marL="0" indent="0">
              <a:spcAft>
                <a:spcPts val="0"/>
              </a:spcAft>
              <a:buNone/>
            </a:pPr>
            <a:r>
              <a:rPr lang="en-IN" sz="1400" dirty="0"/>
              <a:t>{</a:t>
            </a:r>
          </a:p>
          <a:p>
            <a:pPr marL="0" indent="0">
              <a:spcAft>
                <a:spcPts val="0"/>
              </a:spcAft>
              <a:buNone/>
            </a:pPr>
            <a:r>
              <a:rPr lang="en-IN" sz="1400" dirty="0"/>
              <a:t>	</a:t>
            </a:r>
            <a:r>
              <a:rPr lang="en-IN" sz="1400" dirty="0" err="1"/>
              <a:t>int</a:t>
            </a:r>
            <a:r>
              <a:rPr lang="en-IN" sz="1400" dirty="0"/>
              <a:t> l;</a:t>
            </a:r>
          </a:p>
          <a:p>
            <a:pPr marL="0" indent="0">
              <a:spcAft>
                <a:spcPts val="0"/>
              </a:spcAft>
              <a:buNone/>
            </a:pPr>
            <a:r>
              <a:rPr lang="en-IN" sz="1400" dirty="0"/>
              <a:t>	public:</a:t>
            </a:r>
          </a:p>
          <a:p>
            <a:pPr marL="0" indent="0">
              <a:spcAft>
                <a:spcPts val="0"/>
              </a:spcAft>
              <a:buNone/>
            </a:pPr>
            <a:r>
              <a:rPr lang="en-IN" sz="1400" dirty="0"/>
              <a:t>		P(</a:t>
            </a:r>
            <a:r>
              <a:rPr lang="en-IN" sz="1400" dirty="0" err="1"/>
              <a:t>int</a:t>
            </a:r>
            <a:r>
              <a:rPr lang="en-IN" sz="1400" dirty="0"/>
              <a:t> p):M(p)</a:t>
            </a:r>
          </a:p>
          <a:p>
            <a:pPr marL="0" indent="0">
              <a:spcAft>
                <a:spcPts val="0"/>
              </a:spcAft>
              <a:buNone/>
            </a:pPr>
            <a:r>
              <a:rPr lang="en-IN" sz="1400" dirty="0"/>
              <a:t>		{</a:t>
            </a:r>
          </a:p>
          <a:p>
            <a:pPr marL="0" indent="0">
              <a:spcAft>
                <a:spcPts val="0"/>
              </a:spcAft>
              <a:buNone/>
            </a:pPr>
            <a:r>
              <a:rPr lang="en-IN" sz="1400" dirty="0"/>
              <a:t>		l=p;</a:t>
            </a:r>
          </a:p>
          <a:p>
            <a:pPr marL="0" indent="0">
              <a:spcAft>
                <a:spcPts val="0"/>
              </a:spcAft>
              <a:buNone/>
            </a:pPr>
            <a:r>
              <a:rPr lang="en-IN" sz="1400" dirty="0"/>
              <a:t>		</a:t>
            </a:r>
            <a:r>
              <a:rPr lang="en-IN" sz="1400" dirty="0" err="1"/>
              <a:t>cout</a:t>
            </a:r>
            <a:r>
              <a:rPr lang="en-IN" sz="1400" dirty="0"/>
              <a:t>&lt;&lt;"\</a:t>
            </a:r>
            <a:r>
              <a:rPr lang="en-IN" sz="1400" dirty="0" err="1"/>
              <a:t>nIn</a:t>
            </a:r>
            <a:r>
              <a:rPr lang="en-IN" sz="1400" dirty="0"/>
              <a:t> P";</a:t>
            </a:r>
          </a:p>
          <a:p>
            <a:pPr marL="0" indent="0">
              <a:spcAft>
                <a:spcPts val="0"/>
              </a:spcAft>
              <a:buNone/>
            </a:pPr>
            <a:r>
              <a:rPr lang="en-IN" sz="1400" dirty="0"/>
              <a:t>		}</a:t>
            </a:r>
          </a:p>
          <a:p>
            <a:pPr marL="0" indent="0">
              <a:spcAft>
                <a:spcPts val="0"/>
              </a:spcAft>
              <a:buNone/>
            </a:pPr>
            <a:r>
              <a:rPr lang="en-IN" sz="1400" dirty="0"/>
              <a:t>};</a:t>
            </a:r>
          </a:p>
          <a:p>
            <a:pPr marL="0" indent="0">
              <a:spcAft>
                <a:spcPts val="0"/>
              </a:spcAft>
              <a:buNone/>
            </a:pPr>
            <a:r>
              <a:rPr lang="en-IN" sz="1400" dirty="0" err="1"/>
              <a:t>int</a:t>
            </a:r>
            <a:r>
              <a:rPr lang="en-IN" sz="1400" dirty="0"/>
              <a:t> main()</a:t>
            </a:r>
          </a:p>
          <a:p>
            <a:pPr marL="0" indent="0">
              <a:spcAft>
                <a:spcPts val="0"/>
              </a:spcAft>
              <a:buNone/>
            </a:pPr>
            <a:r>
              <a:rPr lang="en-IN" sz="1400" dirty="0"/>
              <a:t>{</a:t>
            </a:r>
          </a:p>
          <a:p>
            <a:pPr marL="0" indent="0">
              <a:spcAft>
                <a:spcPts val="0"/>
              </a:spcAft>
              <a:buNone/>
            </a:pPr>
            <a:r>
              <a:rPr lang="en-IN" sz="1400" dirty="0"/>
              <a:t>	N obj1(1);//Output In </a:t>
            </a:r>
            <a:r>
              <a:rPr lang="en-IN" sz="1400" dirty="0" err="1"/>
              <a:t>M,In</a:t>
            </a:r>
            <a:r>
              <a:rPr lang="en-IN" sz="1400" dirty="0"/>
              <a:t> N</a:t>
            </a:r>
          </a:p>
          <a:p>
            <a:pPr marL="0" indent="0">
              <a:spcAft>
                <a:spcPts val="0"/>
              </a:spcAft>
              <a:buNone/>
            </a:pPr>
            <a:r>
              <a:rPr lang="en-IN" sz="1400" dirty="0"/>
              <a:t>	P obj2(2);//Output In </a:t>
            </a:r>
            <a:r>
              <a:rPr lang="en-IN" sz="1400" dirty="0" err="1"/>
              <a:t>M,In</a:t>
            </a:r>
            <a:r>
              <a:rPr lang="en-IN" sz="1400" dirty="0"/>
              <a:t> P</a:t>
            </a:r>
          </a:p>
          <a:p>
            <a:pPr marL="0" indent="0">
              <a:spcAft>
                <a:spcPts val="0"/>
              </a:spcAft>
              <a:buNone/>
            </a:pPr>
            <a:r>
              <a:rPr lang="en-IN" sz="1400" dirty="0"/>
              <a:t>	return 0;</a:t>
            </a:r>
          </a:p>
          <a:p>
            <a:pPr marL="0" indent="0">
              <a:spcAft>
                <a:spcPts val="0"/>
              </a:spcAft>
              <a:buNone/>
            </a:pPr>
            <a:r>
              <a:rPr lang="en-IN" sz="1400" dirty="0"/>
              <a:t>}</a:t>
            </a:r>
          </a:p>
          <a:p>
            <a:endParaRPr lang="en-IN" dirty="0"/>
          </a:p>
        </p:txBody>
      </p:sp>
    </p:spTree>
    <p:extLst>
      <p:ext uri="{BB962C8B-B14F-4D97-AF65-F5344CB8AC3E}">
        <p14:creationId xmlns:p14="http://schemas.microsoft.com/office/powerpoint/2010/main" val="941921228"/>
      </p:ext>
    </p:extLst>
  </p:cSld>
  <p:clrMapOvr>
    <a:masterClrMapping/>
  </p:clrMapOvr>
  <p:transition advClick="0" advTm="214725500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105775" cy="1128290"/>
          </a:xfrm>
        </p:spPr>
        <p:txBody>
          <a:bodyPr/>
          <a:lstStyle/>
          <a:p>
            <a:r>
              <a:rPr lang="en-IN" sz="1800" b="1" dirty="0"/>
              <a:t>Basic points[</a:t>
            </a:r>
            <a:r>
              <a:rPr lang="en-US" altLang="en-US" sz="1800" b="1" dirty="0"/>
              <a:t>Order of execution of constructor and destructor during inheritance ]</a:t>
            </a:r>
            <a:endParaRPr lang="en-IN" sz="1800" b="1" dirty="0"/>
          </a:p>
        </p:txBody>
      </p:sp>
      <p:sp>
        <p:nvSpPr>
          <p:cNvPr id="3" name="Content Placeholder 2"/>
          <p:cNvSpPr>
            <a:spLocks noGrp="1"/>
          </p:cNvSpPr>
          <p:nvPr>
            <p:ph idx="1"/>
          </p:nvPr>
        </p:nvSpPr>
        <p:spPr/>
        <p:txBody>
          <a:bodyPr/>
          <a:lstStyle/>
          <a:p>
            <a:r>
              <a:rPr lang="en-IN" sz="2000" dirty="0"/>
              <a:t>If a constructor is defined in the base class and derived class, then on creating the object of derived class, base class constructor will be executed first, then derived class constructor will be called.</a:t>
            </a:r>
          </a:p>
          <a:p>
            <a:r>
              <a:rPr lang="en-IN" sz="2000" dirty="0"/>
              <a:t>Order of execution of destructor will be in reverse order as that of the order of execution of constructor</a:t>
            </a:r>
          </a:p>
          <a:p>
            <a:r>
              <a:rPr lang="en-IN" sz="2000" dirty="0"/>
              <a:t>If a base class is having default constructor, then it is optional for derived class to have a default constructor</a:t>
            </a:r>
          </a:p>
          <a:p>
            <a:r>
              <a:rPr lang="en-IN" sz="2000" dirty="0"/>
              <a:t>If a base class is having parameterized constructor, then it is mandatory for derived class to have a parameterized constructor which will pass the parameters to the base class constructor through initializer list.</a:t>
            </a:r>
          </a:p>
        </p:txBody>
      </p:sp>
    </p:spTree>
    <p:extLst>
      <p:ext uri="{BB962C8B-B14F-4D97-AF65-F5344CB8AC3E}">
        <p14:creationId xmlns:p14="http://schemas.microsoft.com/office/powerpoint/2010/main" val="1405867025"/>
      </p:ext>
    </p:extLst>
  </p:cSld>
  <p:clrMapOvr>
    <a:masterClrMapping/>
  </p:clrMapOvr>
  <p:transition advClick="0" advTm="2147255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dirty="0"/>
              <a:t>Order of execution of constructor and destructor during single inheritance[Default constructor in both classes]</a:t>
            </a:r>
            <a:endParaRPr lang="en-IN" sz="2800" dirty="0"/>
          </a:p>
        </p:txBody>
      </p:sp>
      <p:sp>
        <p:nvSpPr>
          <p:cNvPr id="4" name="Content Placeholder 3"/>
          <p:cNvSpPr>
            <a:spLocks noGrp="1"/>
          </p:cNvSpPr>
          <p:nvPr>
            <p:ph sz="half" idx="1"/>
          </p:nvPr>
        </p:nvSpPr>
        <p:spPr>
          <a:xfrm>
            <a:off x="456481" y="1295400"/>
            <a:ext cx="3983040" cy="4712911"/>
          </a:xfrm>
        </p:spPr>
        <p:txBody>
          <a:bodyPr/>
          <a:lstStyle/>
          <a:p>
            <a:pPr marL="0" indent="0">
              <a:spcAft>
                <a:spcPts val="0"/>
              </a:spcAft>
              <a:buNone/>
            </a:pPr>
            <a:r>
              <a:rPr lang="en-IN" sz="1600" dirty="0"/>
              <a:t>#include&lt;</a:t>
            </a:r>
            <a:r>
              <a:rPr lang="en-IN" sz="1600" dirty="0" err="1"/>
              <a:t>iostream</a:t>
            </a:r>
            <a:r>
              <a:rPr lang="en-IN" sz="1600" dirty="0"/>
              <a:t>&gt;</a:t>
            </a:r>
          </a:p>
          <a:p>
            <a:pPr marL="0" indent="0">
              <a:spcAft>
                <a:spcPts val="0"/>
              </a:spcAft>
              <a:buNone/>
            </a:pPr>
            <a:r>
              <a:rPr lang="en-IN" sz="1600" dirty="0"/>
              <a:t>using namespace </a:t>
            </a:r>
            <a:r>
              <a:rPr lang="en-IN" sz="1600" dirty="0" err="1"/>
              <a:t>std</a:t>
            </a:r>
            <a:r>
              <a:rPr lang="en-IN" sz="1600" dirty="0"/>
              <a:t>;</a:t>
            </a:r>
          </a:p>
          <a:p>
            <a:pPr marL="0" indent="0">
              <a:spcAft>
                <a:spcPts val="0"/>
              </a:spcAft>
              <a:buNone/>
            </a:pPr>
            <a:r>
              <a:rPr lang="en-IN" sz="1600" dirty="0"/>
              <a:t>class A</a:t>
            </a:r>
          </a:p>
          <a:p>
            <a:pPr marL="0" indent="0">
              <a:spcAft>
                <a:spcPts val="0"/>
              </a:spcAft>
              <a:buNone/>
            </a:pPr>
            <a:r>
              <a:rPr lang="en-IN" sz="1600" dirty="0"/>
              <a:t>{</a:t>
            </a:r>
          </a:p>
          <a:p>
            <a:pPr marL="0" indent="0">
              <a:spcAft>
                <a:spcPts val="0"/>
              </a:spcAft>
              <a:buNone/>
            </a:pPr>
            <a:r>
              <a:rPr lang="en-IN" sz="1600" dirty="0"/>
              <a:t>public:</a:t>
            </a:r>
          </a:p>
          <a:p>
            <a:pPr marL="0" indent="0">
              <a:spcAft>
                <a:spcPts val="0"/>
              </a:spcAft>
              <a:buNone/>
            </a:pPr>
            <a:r>
              <a:rPr lang="en-IN" sz="1600" dirty="0"/>
              <a:t>A()</a:t>
            </a:r>
          </a:p>
          <a:p>
            <a:pPr marL="0" indent="0">
              <a:spcAft>
                <a:spcPts val="0"/>
              </a:spcAft>
              <a:buNone/>
            </a:pPr>
            <a:r>
              <a:rPr lang="en-IN" sz="1600" dirty="0"/>
              <a:t>{</a:t>
            </a:r>
          </a:p>
          <a:p>
            <a:pPr marL="0" indent="0">
              <a:spcAft>
                <a:spcPts val="0"/>
              </a:spcAft>
              <a:buNone/>
            </a:pPr>
            <a:r>
              <a:rPr lang="en-IN" sz="1600" dirty="0" err="1"/>
              <a:t>cout</a:t>
            </a:r>
            <a:r>
              <a:rPr lang="en-IN" sz="1600" dirty="0"/>
              <a:t>&lt;&lt;"\</a:t>
            </a:r>
            <a:r>
              <a:rPr lang="en-IN" sz="1600" dirty="0" err="1"/>
              <a:t>nCalling</a:t>
            </a:r>
            <a:r>
              <a:rPr lang="en-IN" sz="1600" dirty="0"/>
              <a:t> default base class constructor";</a:t>
            </a:r>
          </a:p>
          <a:p>
            <a:pPr marL="0" indent="0">
              <a:spcAft>
                <a:spcPts val="0"/>
              </a:spcAft>
              <a:buNone/>
            </a:pPr>
            <a:r>
              <a:rPr lang="en-IN" sz="1600" dirty="0"/>
              <a:t>}</a:t>
            </a:r>
          </a:p>
          <a:p>
            <a:pPr marL="0" indent="0">
              <a:spcAft>
                <a:spcPts val="0"/>
              </a:spcAft>
              <a:buNone/>
            </a:pPr>
            <a:r>
              <a:rPr lang="en-IN" sz="1600" dirty="0"/>
              <a:t>~A()</a:t>
            </a:r>
          </a:p>
          <a:p>
            <a:pPr marL="0" indent="0">
              <a:spcAft>
                <a:spcPts val="0"/>
              </a:spcAft>
              <a:buNone/>
            </a:pPr>
            <a:r>
              <a:rPr lang="en-IN" sz="1600" dirty="0"/>
              <a:t>{</a:t>
            </a:r>
          </a:p>
          <a:p>
            <a:pPr marL="0" indent="0">
              <a:spcAft>
                <a:spcPts val="0"/>
              </a:spcAft>
              <a:buNone/>
            </a:pPr>
            <a:r>
              <a:rPr lang="en-IN" sz="1600" dirty="0" err="1"/>
              <a:t>cout</a:t>
            </a:r>
            <a:r>
              <a:rPr lang="en-IN" sz="1600" dirty="0"/>
              <a:t>&lt;&lt;"\</a:t>
            </a:r>
            <a:r>
              <a:rPr lang="en-IN" sz="1600" dirty="0" err="1"/>
              <a:t>nCalling</a:t>
            </a:r>
            <a:r>
              <a:rPr lang="en-IN" sz="1600" dirty="0"/>
              <a:t> base class destructor";</a:t>
            </a:r>
          </a:p>
          <a:p>
            <a:pPr marL="0" indent="0">
              <a:spcAft>
                <a:spcPts val="0"/>
              </a:spcAft>
              <a:buNone/>
            </a:pPr>
            <a:r>
              <a:rPr lang="en-IN" sz="1600" dirty="0"/>
              <a:t>}</a:t>
            </a:r>
          </a:p>
          <a:p>
            <a:pPr marL="0" indent="0">
              <a:spcAft>
                <a:spcPts val="0"/>
              </a:spcAft>
              <a:buNone/>
            </a:pPr>
            <a:r>
              <a:rPr lang="en-IN" sz="1600" dirty="0"/>
              <a:t>};</a:t>
            </a:r>
          </a:p>
          <a:p>
            <a:endParaRPr lang="en-IN" dirty="0"/>
          </a:p>
        </p:txBody>
      </p:sp>
      <p:sp>
        <p:nvSpPr>
          <p:cNvPr id="5" name="Content Placeholder 4"/>
          <p:cNvSpPr>
            <a:spLocks noGrp="1"/>
          </p:cNvSpPr>
          <p:nvPr>
            <p:ph sz="half" idx="2"/>
          </p:nvPr>
        </p:nvSpPr>
        <p:spPr>
          <a:xfrm>
            <a:off x="4577760" y="1295400"/>
            <a:ext cx="3984480" cy="5373960"/>
          </a:xfrm>
        </p:spPr>
        <p:txBody>
          <a:bodyPr/>
          <a:lstStyle/>
          <a:p>
            <a:pPr marL="0" indent="0">
              <a:spcAft>
                <a:spcPts val="0"/>
              </a:spcAft>
              <a:buNone/>
            </a:pPr>
            <a:r>
              <a:rPr lang="en-IN" sz="1600" dirty="0"/>
              <a:t>class B:public A</a:t>
            </a:r>
          </a:p>
          <a:p>
            <a:pPr marL="0" indent="0">
              <a:spcAft>
                <a:spcPts val="0"/>
              </a:spcAft>
              <a:buNone/>
            </a:pPr>
            <a:r>
              <a:rPr lang="en-IN" sz="1600" dirty="0"/>
              <a:t>{</a:t>
            </a:r>
          </a:p>
          <a:p>
            <a:pPr marL="0" indent="0">
              <a:spcAft>
                <a:spcPts val="0"/>
              </a:spcAft>
              <a:buNone/>
            </a:pPr>
            <a:r>
              <a:rPr lang="en-IN" sz="1600" dirty="0"/>
              <a:t>public:</a:t>
            </a:r>
          </a:p>
          <a:p>
            <a:pPr marL="0" indent="0">
              <a:spcAft>
                <a:spcPts val="0"/>
              </a:spcAft>
              <a:buNone/>
            </a:pPr>
            <a:r>
              <a:rPr lang="en-IN" sz="1600" dirty="0"/>
              <a:t>B()</a:t>
            </a:r>
          </a:p>
          <a:p>
            <a:pPr marL="0" indent="0">
              <a:spcAft>
                <a:spcPts val="0"/>
              </a:spcAft>
              <a:buNone/>
            </a:pPr>
            <a:r>
              <a:rPr lang="en-IN" sz="1600" dirty="0"/>
              <a:t>{</a:t>
            </a:r>
          </a:p>
          <a:p>
            <a:pPr marL="0" indent="0">
              <a:spcAft>
                <a:spcPts val="0"/>
              </a:spcAft>
              <a:buNone/>
            </a:pPr>
            <a:r>
              <a:rPr lang="en-IN" sz="1600" dirty="0" err="1"/>
              <a:t>cout</a:t>
            </a:r>
            <a:r>
              <a:rPr lang="en-IN" sz="1600" dirty="0"/>
              <a:t>&lt;&lt;"\n Calling default derived constructor";</a:t>
            </a:r>
          </a:p>
          <a:p>
            <a:pPr marL="0" indent="0">
              <a:spcAft>
                <a:spcPts val="0"/>
              </a:spcAft>
              <a:buNone/>
            </a:pPr>
            <a:r>
              <a:rPr lang="en-IN" sz="1600" dirty="0"/>
              <a:t>}</a:t>
            </a:r>
          </a:p>
          <a:p>
            <a:pPr marL="0" indent="0">
              <a:spcAft>
                <a:spcPts val="0"/>
              </a:spcAft>
              <a:buNone/>
            </a:pPr>
            <a:r>
              <a:rPr lang="en-IN" sz="1600" dirty="0"/>
              <a:t>~B()</a:t>
            </a:r>
          </a:p>
          <a:p>
            <a:pPr marL="0" indent="0">
              <a:spcAft>
                <a:spcPts val="0"/>
              </a:spcAft>
              <a:buNone/>
            </a:pPr>
            <a:r>
              <a:rPr lang="en-IN" sz="1600" dirty="0"/>
              <a:t>{</a:t>
            </a:r>
          </a:p>
          <a:p>
            <a:pPr marL="0" indent="0">
              <a:spcAft>
                <a:spcPts val="0"/>
              </a:spcAft>
              <a:buNone/>
            </a:pPr>
            <a:r>
              <a:rPr lang="en-IN" sz="1600" dirty="0" err="1"/>
              <a:t>cout</a:t>
            </a:r>
            <a:r>
              <a:rPr lang="en-IN" sz="1600" dirty="0"/>
              <a:t>&lt;&lt;"\</a:t>
            </a:r>
            <a:r>
              <a:rPr lang="en-IN" sz="1600" dirty="0" err="1"/>
              <a:t>nCalling</a:t>
            </a:r>
            <a:r>
              <a:rPr lang="en-IN" sz="1600" dirty="0"/>
              <a:t> derived class destructor";</a:t>
            </a:r>
          </a:p>
          <a:p>
            <a:pPr marL="0" indent="0">
              <a:spcAft>
                <a:spcPts val="0"/>
              </a:spcAft>
              <a:buNone/>
            </a:pPr>
            <a:r>
              <a:rPr lang="en-IN" sz="1600" dirty="0"/>
              <a:t>}</a:t>
            </a:r>
          </a:p>
          <a:p>
            <a:pPr marL="0" indent="0">
              <a:spcAft>
                <a:spcPts val="0"/>
              </a:spcAft>
              <a:buNone/>
            </a:pPr>
            <a:r>
              <a:rPr lang="en-IN" sz="1600" dirty="0"/>
              <a:t>};</a:t>
            </a:r>
          </a:p>
          <a:p>
            <a:pPr marL="0" indent="0">
              <a:spcAft>
                <a:spcPts val="0"/>
              </a:spcAft>
              <a:buNone/>
            </a:pPr>
            <a:r>
              <a:rPr lang="en-IN" sz="1600" dirty="0" err="1"/>
              <a:t>int</a:t>
            </a:r>
            <a:r>
              <a:rPr lang="en-IN" sz="1600" dirty="0"/>
              <a:t> main()</a:t>
            </a:r>
          </a:p>
          <a:p>
            <a:pPr marL="0" indent="0">
              <a:spcAft>
                <a:spcPts val="0"/>
              </a:spcAft>
              <a:buNone/>
            </a:pPr>
            <a:r>
              <a:rPr lang="en-IN" sz="1600" dirty="0"/>
              <a:t>{</a:t>
            </a:r>
          </a:p>
          <a:p>
            <a:pPr marL="0" indent="0">
              <a:spcAft>
                <a:spcPts val="0"/>
              </a:spcAft>
              <a:buNone/>
            </a:pPr>
            <a:r>
              <a:rPr lang="en-IN" sz="1600" dirty="0"/>
              <a:t>B obj1;</a:t>
            </a:r>
          </a:p>
          <a:p>
            <a:pPr marL="0" indent="0">
              <a:spcAft>
                <a:spcPts val="0"/>
              </a:spcAft>
              <a:buNone/>
            </a:pPr>
            <a:r>
              <a:rPr lang="en-IN" sz="1600" dirty="0"/>
              <a:t>return 0;</a:t>
            </a:r>
          </a:p>
          <a:p>
            <a:pPr marL="0" indent="0">
              <a:spcAft>
                <a:spcPts val="0"/>
              </a:spcAft>
              <a:buNone/>
            </a:pPr>
            <a:r>
              <a:rPr lang="en-IN" sz="1600" dirty="0"/>
              <a:t>}</a:t>
            </a:r>
          </a:p>
          <a:p>
            <a:pPr marL="0" indent="0">
              <a:spcAft>
                <a:spcPts val="0"/>
              </a:spcAft>
              <a:buNone/>
            </a:pPr>
            <a:r>
              <a:rPr lang="en-IN" sz="1600" b="1" dirty="0"/>
              <a:t>Output:</a:t>
            </a:r>
          </a:p>
          <a:p>
            <a:pPr marL="0" indent="0">
              <a:spcAft>
                <a:spcPts val="0"/>
              </a:spcAft>
              <a:buNone/>
            </a:pPr>
            <a:r>
              <a:rPr lang="en-IN" sz="1600" dirty="0"/>
              <a:t>Calling default base class constructor</a:t>
            </a:r>
          </a:p>
          <a:p>
            <a:pPr marL="0" indent="0">
              <a:spcAft>
                <a:spcPts val="0"/>
              </a:spcAft>
              <a:buNone/>
            </a:pPr>
            <a:r>
              <a:rPr lang="en-IN" sz="1600" dirty="0"/>
              <a:t>Calling default derived constructor</a:t>
            </a:r>
          </a:p>
          <a:p>
            <a:pPr marL="0" indent="0">
              <a:spcAft>
                <a:spcPts val="0"/>
              </a:spcAft>
              <a:buNone/>
            </a:pPr>
            <a:r>
              <a:rPr lang="en-IN" sz="1600" dirty="0"/>
              <a:t>Calling derived class destructor</a:t>
            </a:r>
          </a:p>
          <a:p>
            <a:pPr marL="0" indent="0">
              <a:spcAft>
                <a:spcPts val="0"/>
              </a:spcAft>
              <a:buNone/>
            </a:pPr>
            <a:r>
              <a:rPr lang="en-IN" sz="1600" dirty="0"/>
              <a:t>Calling base class destructor</a:t>
            </a:r>
          </a:p>
          <a:p>
            <a:endParaRPr lang="en-IN" dirty="0"/>
          </a:p>
        </p:txBody>
      </p:sp>
    </p:spTree>
    <p:extLst>
      <p:ext uri="{BB962C8B-B14F-4D97-AF65-F5344CB8AC3E}">
        <p14:creationId xmlns:p14="http://schemas.microsoft.com/office/powerpoint/2010/main" val="2763627061"/>
      </p:ext>
    </p:extLst>
  </p:cSld>
  <p:clrMapOvr>
    <a:masterClrMapping/>
  </p:clrMapOvr>
  <p:transition advClick="0" advTm="214725500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Order of execution of constructor and destructor during single inheritance[Parameterized constructor in both classes]</a:t>
            </a:r>
            <a:endParaRPr lang="en-IN" sz="2400" dirty="0"/>
          </a:p>
        </p:txBody>
      </p:sp>
      <p:sp>
        <p:nvSpPr>
          <p:cNvPr id="3" name="Content Placeholder 2"/>
          <p:cNvSpPr>
            <a:spLocks noGrp="1"/>
          </p:cNvSpPr>
          <p:nvPr>
            <p:ph sz="half" idx="1"/>
          </p:nvPr>
        </p:nvSpPr>
        <p:spPr/>
        <p:txBody>
          <a:bodyPr/>
          <a:lstStyle/>
          <a:p>
            <a:pPr marL="0" indent="0">
              <a:spcAft>
                <a:spcPts val="0"/>
              </a:spcAft>
              <a:buNone/>
            </a:pPr>
            <a:r>
              <a:rPr lang="en-IN" sz="1600" dirty="0"/>
              <a:t>#include&lt;</a:t>
            </a:r>
            <a:r>
              <a:rPr lang="en-IN" sz="1600" dirty="0" err="1"/>
              <a:t>iostream</a:t>
            </a:r>
            <a:r>
              <a:rPr lang="en-IN" sz="1600" dirty="0"/>
              <a:t>&gt;</a:t>
            </a:r>
          </a:p>
          <a:p>
            <a:pPr marL="0" indent="0">
              <a:spcAft>
                <a:spcPts val="0"/>
              </a:spcAft>
              <a:buNone/>
            </a:pPr>
            <a:r>
              <a:rPr lang="en-IN" sz="1600" dirty="0"/>
              <a:t>using namespace </a:t>
            </a:r>
            <a:r>
              <a:rPr lang="en-IN" sz="1600" dirty="0" err="1"/>
              <a:t>std</a:t>
            </a:r>
            <a:r>
              <a:rPr lang="en-IN" sz="1600" dirty="0"/>
              <a:t>;</a:t>
            </a:r>
          </a:p>
          <a:p>
            <a:pPr marL="0" indent="0">
              <a:spcAft>
                <a:spcPts val="0"/>
              </a:spcAft>
              <a:buNone/>
            </a:pPr>
            <a:r>
              <a:rPr lang="en-IN" sz="1600" dirty="0"/>
              <a:t>class A</a:t>
            </a:r>
          </a:p>
          <a:p>
            <a:pPr marL="0" indent="0">
              <a:spcAft>
                <a:spcPts val="0"/>
              </a:spcAft>
              <a:buNone/>
            </a:pPr>
            <a:r>
              <a:rPr lang="en-IN" sz="1600" dirty="0"/>
              <a:t>{</a:t>
            </a:r>
          </a:p>
          <a:p>
            <a:pPr marL="0" indent="0">
              <a:spcAft>
                <a:spcPts val="0"/>
              </a:spcAft>
              <a:buNone/>
            </a:pPr>
            <a:r>
              <a:rPr lang="en-IN" sz="1600" dirty="0" err="1"/>
              <a:t>int</a:t>
            </a:r>
            <a:r>
              <a:rPr lang="en-IN" sz="1600" dirty="0"/>
              <a:t> x;</a:t>
            </a:r>
          </a:p>
          <a:p>
            <a:pPr marL="0" indent="0">
              <a:spcAft>
                <a:spcPts val="0"/>
              </a:spcAft>
              <a:buNone/>
            </a:pPr>
            <a:r>
              <a:rPr lang="en-IN" sz="1600" dirty="0"/>
              <a:t>public:</a:t>
            </a:r>
          </a:p>
          <a:p>
            <a:pPr marL="0" indent="0">
              <a:spcAft>
                <a:spcPts val="0"/>
              </a:spcAft>
              <a:buNone/>
            </a:pPr>
            <a:r>
              <a:rPr lang="en-IN" sz="1600" dirty="0"/>
              <a:t>A(</a:t>
            </a:r>
            <a:r>
              <a:rPr lang="en-IN" sz="1600" dirty="0" err="1"/>
              <a:t>int</a:t>
            </a:r>
            <a:r>
              <a:rPr lang="en-IN" sz="1600" dirty="0"/>
              <a:t> a)</a:t>
            </a:r>
          </a:p>
          <a:p>
            <a:pPr marL="0" indent="0">
              <a:spcAft>
                <a:spcPts val="0"/>
              </a:spcAft>
              <a:buNone/>
            </a:pPr>
            <a:r>
              <a:rPr lang="en-IN" sz="1600" dirty="0"/>
              <a:t>{</a:t>
            </a:r>
          </a:p>
          <a:p>
            <a:pPr marL="0" indent="0">
              <a:spcAft>
                <a:spcPts val="0"/>
              </a:spcAft>
              <a:buNone/>
            </a:pPr>
            <a:r>
              <a:rPr lang="en-IN" sz="1600" dirty="0"/>
              <a:t>    x=a;</a:t>
            </a:r>
          </a:p>
          <a:p>
            <a:pPr marL="0" indent="0">
              <a:spcAft>
                <a:spcPts val="0"/>
              </a:spcAft>
              <a:buNone/>
            </a:pPr>
            <a:r>
              <a:rPr lang="en-IN" sz="1600" dirty="0"/>
              <a:t>    </a:t>
            </a:r>
            <a:r>
              <a:rPr lang="en-IN" sz="1600" dirty="0" err="1"/>
              <a:t>cout</a:t>
            </a:r>
            <a:r>
              <a:rPr lang="en-IN" sz="1600" dirty="0"/>
              <a:t>&lt;&lt;"\</a:t>
            </a:r>
            <a:r>
              <a:rPr lang="en-IN" sz="1600" dirty="0" err="1"/>
              <a:t>nCalling</a:t>
            </a:r>
            <a:r>
              <a:rPr lang="en-IN" sz="1600" dirty="0"/>
              <a:t> base class parameterized "&lt;&lt;x;</a:t>
            </a:r>
          </a:p>
          <a:p>
            <a:pPr marL="0" indent="0">
              <a:spcAft>
                <a:spcPts val="0"/>
              </a:spcAft>
              <a:buNone/>
            </a:pPr>
            <a:r>
              <a:rPr lang="en-IN" sz="1600" dirty="0"/>
              <a:t>}</a:t>
            </a:r>
          </a:p>
          <a:p>
            <a:pPr marL="0" indent="0">
              <a:spcAft>
                <a:spcPts val="0"/>
              </a:spcAft>
              <a:buNone/>
            </a:pPr>
            <a:r>
              <a:rPr lang="en-IN" sz="1600" dirty="0"/>
              <a:t>~A()</a:t>
            </a:r>
          </a:p>
          <a:p>
            <a:pPr marL="0" indent="0">
              <a:spcAft>
                <a:spcPts val="0"/>
              </a:spcAft>
              <a:buNone/>
            </a:pPr>
            <a:r>
              <a:rPr lang="en-IN" sz="1600" dirty="0"/>
              <a:t>{</a:t>
            </a:r>
          </a:p>
          <a:p>
            <a:pPr marL="0" indent="0">
              <a:spcAft>
                <a:spcPts val="0"/>
              </a:spcAft>
              <a:buNone/>
            </a:pPr>
            <a:r>
              <a:rPr lang="en-IN" sz="1600" dirty="0" err="1"/>
              <a:t>cout</a:t>
            </a:r>
            <a:r>
              <a:rPr lang="en-IN" sz="1600" dirty="0"/>
              <a:t>&lt;&lt;"\</a:t>
            </a:r>
            <a:r>
              <a:rPr lang="en-IN" sz="1600" dirty="0" err="1"/>
              <a:t>nCalling</a:t>
            </a:r>
            <a:r>
              <a:rPr lang="en-IN" sz="1600" dirty="0"/>
              <a:t> base class destructor";</a:t>
            </a:r>
          </a:p>
          <a:p>
            <a:pPr marL="0" indent="0">
              <a:spcAft>
                <a:spcPts val="0"/>
              </a:spcAft>
              <a:buNone/>
            </a:pPr>
            <a:r>
              <a:rPr lang="en-IN" sz="1600" dirty="0"/>
              <a:t>}</a:t>
            </a:r>
          </a:p>
          <a:p>
            <a:pPr marL="0" indent="0">
              <a:spcAft>
                <a:spcPts val="0"/>
              </a:spcAft>
              <a:buNone/>
            </a:pPr>
            <a:r>
              <a:rPr lang="en-IN" sz="1600" dirty="0"/>
              <a:t>};</a:t>
            </a:r>
          </a:p>
        </p:txBody>
      </p:sp>
      <p:sp>
        <p:nvSpPr>
          <p:cNvPr id="4" name="Content Placeholder 3"/>
          <p:cNvSpPr>
            <a:spLocks noGrp="1"/>
          </p:cNvSpPr>
          <p:nvPr>
            <p:ph sz="half" idx="2"/>
          </p:nvPr>
        </p:nvSpPr>
        <p:spPr>
          <a:xfrm>
            <a:off x="4577760" y="1124744"/>
            <a:ext cx="3984480" cy="5832648"/>
          </a:xfrm>
        </p:spPr>
        <p:txBody>
          <a:bodyPr/>
          <a:lstStyle/>
          <a:p>
            <a:pPr marL="0" indent="0">
              <a:spcAft>
                <a:spcPts val="0"/>
              </a:spcAft>
              <a:buNone/>
            </a:pPr>
            <a:r>
              <a:rPr lang="en-IN" sz="1600" dirty="0"/>
              <a:t>class B:public A</a:t>
            </a:r>
          </a:p>
          <a:p>
            <a:pPr marL="0" indent="0">
              <a:spcAft>
                <a:spcPts val="0"/>
              </a:spcAft>
              <a:buNone/>
            </a:pPr>
            <a:r>
              <a:rPr lang="en-IN" sz="1600" dirty="0"/>
              <a:t>{</a:t>
            </a:r>
          </a:p>
          <a:p>
            <a:pPr marL="0" indent="0">
              <a:spcAft>
                <a:spcPts val="0"/>
              </a:spcAft>
              <a:buNone/>
            </a:pPr>
            <a:r>
              <a:rPr lang="en-IN" sz="1600" dirty="0" err="1"/>
              <a:t>int</a:t>
            </a:r>
            <a:r>
              <a:rPr lang="en-IN" sz="1600" dirty="0"/>
              <a:t> l;</a:t>
            </a:r>
          </a:p>
          <a:p>
            <a:pPr marL="0" indent="0">
              <a:spcAft>
                <a:spcPts val="0"/>
              </a:spcAft>
              <a:buNone/>
            </a:pPr>
            <a:r>
              <a:rPr lang="en-IN" sz="1600" dirty="0"/>
              <a:t>public:</a:t>
            </a:r>
          </a:p>
          <a:p>
            <a:pPr marL="0" indent="0">
              <a:spcAft>
                <a:spcPts val="0"/>
              </a:spcAft>
              <a:buNone/>
            </a:pPr>
            <a:r>
              <a:rPr lang="en-IN" sz="1600" dirty="0"/>
              <a:t>B(</a:t>
            </a:r>
            <a:r>
              <a:rPr lang="en-IN" sz="1600" dirty="0" err="1"/>
              <a:t>int</a:t>
            </a:r>
            <a:r>
              <a:rPr lang="en-IN" sz="1600" dirty="0"/>
              <a:t> p):A(p)</a:t>
            </a:r>
          </a:p>
          <a:p>
            <a:pPr marL="0" indent="0">
              <a:spcAft>
                <a:spcPts val="0"/>
              </a:spcAft>
              <a:buNone/>
            </a:pPr>
            <a:r>
              <a:rPr lang="en-IN" sz="1600" dirty="0"/>
              <a:t>{</a:t>
            </a:r>
          </a:p>
          <a:p>
            <a:pPr marL="0" indent="0">
              <a:spcAft>
                <a:spcPts val="0"/>
              </a:spcAft>
              <a:buNone/>
            </a:pPr>
            <a:r>
              <a:rPr lang="en-IN" sz="1600" dirty="0"/>
              <a:t>l=p;</a:t>
            </a:r>
          </a:p>
          <a:p>
            <a:pPr marL="0" indent="0">
              <a:spcAft>
                <a:spcPts val="0"/>
              </a:spcAft>
              <a:buNone/>
            </a:pPr>
            <a:r>
              <a:rPr lang="en-IN" sz="1600" dirty="0" err="1"/>
              <a:t>cout</a:t>
            </a:r>
            <a:r>
              <a:rPr lang="en-IN" sz="1600" dirty="0"/>
              <a:t>&lt;&lt;"\</a:t>
            </a:r>
            <a:r>
              <a:rPr lang="en-IN" sz="1600" dirty="0" err="1"/>
              <a:t>nCalling</a:t>
            </a:r>
            <a:r>
              <a:rPr lang="en-IN" sz="1600" dirty="0"/>
              <a:t> derived class parameterized:"&lt;&lt;l;</a:t>
            </a:r>
          </a:p>
          <a:p>
            <a:pPr marL="0" indent="0">
              <a:spcAft>
                <a:spcPts val="0"/>
              </a:spcAft>
              <a:buNone/>
            </a:pPr>
            <a:r>
              <a:rPr lang="en-IN" sz="1600" dirty="0"/>
              <a:t>}</a:t>
            </a:r>
          </a:p>
          <a:p>
            <a:pPr marL="0" indent="0">
              <a:spcAft>
                <a:spcPts val="0"/>
              </a:spcAft>
              <a:buNone/>
            </a:pPr>
            <a:r>
              <a:rPr lang="en-IN" sz="1600" dirty="0"/>
              <a:t>~B()</a:t>
            </a:r>
          </a:p>
          <a:p>
            <a:pPr marL="0" indent="0">
              <a:spcAft>
                <a:spcPts val="0"/>
              </a:spcAft>
              <a:buNone/>
            </a:pPr>
            <a:r>
              <a:rPr lang="en-IN" sz="1600" dirty="0"/>
              <a:t>{</a:t>
            </a:r>
          </a:p>
          <a:p>
            <a:pPr marL="0" indent="0">
              <a:spcAft>
                <a:spcPts val="0"/>
              </a:spcAft>
              <a:buNone/>
            </a:pPr>
            <a:r>
              <a:rPr lang="en-IN" sz="1600" dirty="0" err="1"/>
              <a:t>cout</a:t>
            </a:r>
            <a:r>
              <a:rPr lang="en-IN" sz="1600" dirty="0"/>
              <a:t>&lt;&lt;"\</a:t>
            </a:r>
            <a:r>
              <a:rPr lang="en-IN" sz="1600" dirty="0" err="1"/>
              <a:t>nCalling</a:t>
            </a:r>
            <a:r>
              <a:rPr lang="en-IN" sz="1600" dirty="0"/>
              <a:t> derived class destructor";</a:t>
            </a:r>
          </a:p>
          <a:p>
            <a:pPr marL="0" indent="0">
              <a:spcAft>
                <a:spcPts val="0"/>
              </a:spcAft>
              <a:buNone/>
            </a:pPr>
            <a:r>
              <a:rPr lang="en-IN" sz="1600" dirty="0"/>
              <a:t>}</a:t>
            </a:r>
          </a:p>
          <a:p>
            <a:pPr marL="0" indent="0">
              <a:spcAft>
                <a:spcPts val="0"/>
              </a:spcAft>
              <a:buNone/>
            </a:pPr>
            <a:r>
              <a:rPr lang="en-IN" sz="1600" dirty="0"/>
              <a:t>};</a:t>
            </a:r>
          </a:p>
          <a:p>
            <a:pPr marL="0" indent="0">
              <a:spcAft>
                <a:spcPts val="0"/>
              </a:spcAft>
              <a:buNone/>
            </a:pPr>
            <a:r>
              <a:rPr lang="en-IN" sz="1600" dirty="0" err="1"/>
              <a:t>int</a:t>
            </a:r>
            <a:r>
              <a:rPr lang="en-IN" sz="1600" dirty="0"/>
              <a:t> main()</a:t>
            </a:r>
          </a:p>
          <a:p>
            <a:pPr marL="0" indent="0">
              <a:spcAft>
                <a:spcPts val="0"/>
              </a:spcAft>
              <a:buNone/>
            </a:pPr>
            <a:r>
              <a:rPr lang="en-IN" sz="1600" dirty="0"/>
              <a:t>{</a:t>
            </a:r>
          </a:p>
          <a:p>
            <a:pPr marL="0" indent="0">
              <a:spcAft>
                <a:spcPts val="0"/>
              </a:spcAft>
              <a:buNone/>
            </a:pPr>
            <a:r>
              <a:rPr lang="en-IN" sz="1600" dirty="0"/>
              <a:t>B obj2(1);</a:t>
            </a:r>
          </a:p>
          <a:p>
            <a:pPr marL="0" indent="0">
              <a:spcAft>
                <a:spcPts val="0"/>
              </a:spcAft>
              <a:buNone/>
            </a:pPr>
            <a:r>
              <a:rPr lang="en-IN" sz="1600" dirty="0"/>
              <a:t>return 0;</a:t>
            </a:r>
          </a:p>
          <a:p>
            <a:pPr marL="0" indent="0">
              <a:spcAft>
                <a:spcPts val="0"/>
              </a:spcAft>
              <a:buNone/>
            </a:pPr>
            <a:r>
              <a:rPr lang="en-IN" sz="1600" dirty="0"/>
              <a:t>}</a:t>
            </a:r>
          </a:p>
          <a:p>
            <a:pPr marL="0" indent="0">
              <a:spcAft>
                <a:spcPts val="0"/>
              </a:spcAft>
              <a:buNone/>
            </a:pPr>
            <a:r>
              <a:rPr lang="en-IN" sz="1600" dirty="0"/>
              <a:t>Output:</a:t>
            </a:r>
          </a:p>
          <a:p>
            <a:pPr marL="0" indent="0">
              <a:spcAft>
                <a:spcPts val="0"/>
              </a:spcAft>
              <a:buNone/>
            </a:pPr>
            <a:r>
              <a:rPr lang="en-IN" sz="1600" dirty="0"/>
              <a:t>Calling base class parameterized 1</a:t>
            </a:r>
          </a:p>
          <a:p>
            <a:pPr marL="0" indent="0">
              <a:spcAft>
                <a:spcPts val="0"/>
              </a:spcAft>
              <a:buNone/>
            </a:pPr>
            <a:r>
              <a:rPr lang="en-IN" sz="1600" dirty="0"/>
              <a:t>Calling derived class parameterized: 1</a:t>
            </a:r>
          </a:p>
          <a:p>
            <a:pPr marL="0" indent="0">
              <a:spcAft>
                <a:spcPts val="0"/>
              </a:spcAft>
              <a:buNone/>
            </a:pPr>
            <a:r>
              <a:rPr lang="en-IN" sz="1600" dirty="0"/>
              <a:t>Calling derived class destructor</a:t>
            </a:r>
          </a:p>
          <a:p>
            <a:pPr marL="0" indent="0">
              <a:spcAft>
                <a:spcPts val="0"/>
              </a:spcAft>
              <a:buNone/>
            </a:pPr>
            <a:r>
              <a:rPr lang="en-IN" sz="1600" dirty="0"/>
              <a:t>Calling base class destructor</a:t>
            </a:r>
          </a:p>
          <a:p>
            <a:pPr marL="0" indent="0">
              <a:spcAft>
                <a:spcPts val="0"/>
              </a:spcAft>
              <a:buNone/>
            </a:pPr>
            <a:endParaRPr lang="en-IN" sz="1600" dirty="0"/>
          </a:p>
          <a:p>
            <a:pPr marL="0" indent="0">
              <a:spcAft>
                <a:spcPts val="0"/>
              </a:spcAft>
              <a:buNone/>
            </a:pPr>
            <a:endParaRPr lang="en-IN" sz="1600" dirty="0"/>
          </a:p>
          <a:p>
            <a:pPr marL="0" indent="0">
              <a:spcAft>
                <a:spcPts val="0"/>
              </a:spcAft>
              <a:buNone/>
            </a:pPr>
            <a:endParaRPr lang="en-IN" sz="1600" dirty="0"/>
          </a:p>
          <a:p>
            <a:pPr marL="0" indent="0">
              <a:spcAft>
                <a:spcPts val="0"/>
              </a:spcAft>
              <a:buNone/>
            </a:pPr>
            <a:endParaRPr lang="en-IN" sz="1600" dirty="0"/>
          </a:p>
          <a:p>
            <a:endParaRPr lang="en-IN" dirty="0"/>
          </a:p>
          <a:p>
            <a:endParaRPr lang="en-IN" dirty="0"/>
          </a:p>
        </p:txBody>
      </p:sp>
    </p:spTree>
    <p:extLst>
      <p:ext uri="{BB962C8B-B14F-4D97-AF65-F5344CB8AC3E}">
        <p14:creationId xmlns:p14="http://schemas.microsoft.com/office/powerpoint/2010/main" val="640117268"/>
      </p:ext>
    </p:extLst>
  </p:cSld>
  <p:clrMapOvr>
    <a:masterClrMapping/>
  </p:clrMapOvr>
  <p:transition advClick="0" advTm="2147255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1800" dirty="0"/>
              <a:t>Order of execution of constructor and destructor during single inheritance[Parameterized and default constructor in both classes]</a:t>
            </a:r>
            <a:endParaRPr lang="en-IN" sz="1800" dirty="0"/>
          </a:p>
        </p:txBody>
      </p:sp>
      <p:sp>
        <p:nvSpPr>
          <p:cNvPr id="3" name="Content Placeholder 2"/>
          <p:cNvSpPr>
            <a:spLocks noGrp="1"/>
          </p:cNvSpPr>
          <p:nvPr>
            <p:ph sz="half" idx="1"/>
          </p:nvPr>
        </p:nvSpPr>
        <p:spPr>
          <a:xfrm>
            <a:off x="456481" y="1295400"/>
            <a:ext cx="3683471" cy="5229945"/>
          </a:xfrm>
        </p:spPr>
        <p:txBody>
          <a:bodyPr/>
          <a:lstStyle/>
          <a:p>
            <a:pPr marL="0" indent="0">
              <a:spcAft>
                <a:spcPts val="0"/>
              </a:spcAft>
              <a:buNone/>
            </a:pPr>
            <a:r>
              <a:rPr lang="en-IN" sz="1600" dirty="0"/>
              <a:t>#include&lt;</a:t>
            </a:r>
            <a:r>
              <a:rPr lang="en-IN" sz="1600" dirty="0" err="1"/>
              <a:t>iostream</a:t>
            </a:r>
            <a:r>
              <a:rPr lang="en-IN" sz="1600" dirty="0"/>
              <a:t>&gt;</a:t>
            </a:r>
          </a:p>
          <a:p>
            <a:pPr marL="0" indent="0">
              <a:spcAft>
                <a:spcPts val="0"/>
              </a:spcAft>
              <a:buNone/>
            </a:pPr>
            <a:r>
              <a:rPr lang="en-IN" sz="1600" dirty="0"/>
              <a:t>using namespace </a:t>
            </a:r>
            <a:r>
              <a:rPr lang="en-IN" sz="1600" dirty="0" err="1"/>
              <a:t>std</a:t>
            </a:r>
            <a:r>
              <a:rPr lang="en-IN" sz="1600" dirty="0"/>
              <a:t>;</a:t>
            </a:r>
          </a:p>
          <a:p>
            <a:pPr marL="0" indent="0">
              <a:spcAft>
                <a:spcPts val="0"/>
              </a:spcAft>
              <a:buNone/>
            </a:pPr>
            <a:r>
              <a:rPr lang="en-IN" sz="1600" dirty="0"/>
              <a:t>class A</a:t>
            </a:r>
          </a:p>
          <a:p>
            <a:pPr marL="0" indent="0">
              <a:spcAft>
                <a:spcPts val="0"/>
              </a:spcAft>
              <a:buNone/>
            </a:pPr>
            <a:r>
              <a:rPr lang="en-IN" sz="1600" dirty="0"/>
              <a:t>{</a:t>
            </a:r>
          </a:p>
          <a:p>
            <a:pPr marL="0" indent="0">
              <a:spcAft>
                <a:spcPts val="0"/>
              </a:spcAft>
              <a:buNone/>
            </a:pPr>
            <a:r>
              <a:rPr lang="en-IN" sz="1600" dirty="0" err="1"/>
              <a:t>int</a:t>
            </a:r>
            <a:r>
              <a:rPr lang="en-IN" sz="1600" dirty="0"/>
              <a:t> x;</a:t>
            </a:r>
          </a:p>
          <a:p>
            <a:pPr marL="0" indent="0">
              <a:spcAft>
                <a:spcPts val="0"/>
              </a:spcAft>
              <a:buNone/>
            </a:pPr>
            <a:r>
              <a:rPr lang="en-IN" sz="1600" dirty="0"/>
              <a:t>public:</a:t>
            </a:r>
          </a:p>
          <a:p>
            <a:pPr marL="0" indent="0">
              <a:spcAft>
                <a:spcPts val="0"/>
              </a:spcAft>
              <a:buNone/>
            </a:pPr>
            <a:r>
              <a:rPr lang="en-IN" sz="1600" dirty="0"/>
              <a:t>A()</a:t>
            </a:r>
          </a:p>
          <a:p>
            <a:pPr marL="0" indent="0">
              <a:spcAft>
                <a:spcPts val="0"/>
              </a:spcAft>
              <a:buNone/>
            </a:pPr>
            <a:r>
              <a:rPr lang="en-IN" sz="1600" dirty="0"/>
              <a:t>{</a:t>
            </a:r>
          </a:p>
          <a:p>
            <a:pPr marL="0" indent="0">
              <a:spcAft>
                <a:spcPts val="0"/>
              </a:spcAft>
              <a:buNone/>
            </a:pPr>
            <a:r>
              <a:rPr lang="en-IN" sz="1600" dirty="0" err="1"/>
              <a:t>cout</a:t>
            </a:r>
            <a:r>
              <a:rPr lang="en-IN" sz="1600" dirty="0"/>
              <a:t>&lt;&lt;"\</a:t>
            </a:r>
            <a:r>
              <a:rPr lang="en-IN" sz="1600" dirty="0" err="1"/>
              <a:t>nCalling</a:t>
            </a:r>
            <a:r>
              <a:rPr lang="en-IN" sz="1600" dirty="0"/>
              <a:t> base class default";</a:t>
            </a:r>
          </a:p>
          <a:p>
            <a:pPr marL="0" indent="0">
              <a:spcAft>
                <a:spcPts val="0"/>
              </a:spcAft>
              <a:buNone/>
            </a:pPr>
            <a:r>
              <a:rPr lang="en-IN" sz="1600" dirty="0"/>
              <a:t>}</a:t>
            </a:r>
          </a:p>
          <a:p>
            <a:pPr marL="0" indent="0">
              <a:spcAft>
                <a:spcPts val="0"/>
              </a:spcAft>
              <a:buNone/>
            </a:pPr>
            <a:r>
              <a:rPr lang="en-IN" sz="1600" dirty="0"/>
              <a:t>A(</a:t>
            </a:r>
            <a:r>
              <a:rPr lang="en-IN" sz="1600" dirty="0" err="1"/>
              <a:t>int</a:t>
            </a:r>
            <a:r>
              <a:rPr lang="en-IN" sz="1600" dirty="0"/>
              <a:t> a)</a:t>
            </a:r>
          </a:p>
          <a:p>
            <a:pPr marL="0" indent="0">
              <a:spcAft>
                <a:spcPts val="0"/>
              </a:spcAft>
              <a:buNone/>
            </a:pPr>
            <a:r>
              <a:rPr lang="en-IN" sz="1600" dirty="0"/>
              <a:t>{</a:t>
            </a:r>
          </a:p>
          <a:p>
            <a:pPr marL="0" indent="0">
              <a:spcAft>
                <a:spcPts val="0"/>
              </a:spcAft>
              <a:buNone/>
            </a:pPr>
            <a:r>
              <a:rPr lang="en-IN" sz="1600" dirty="0"/>
              <a:t>    x=a;</a:t>
            </a:r>
          </a:p>
          <a:p>
            <a:pPr marL="0" indent="0">
              <a:spcAft>
                <a:spcPts val="0"/>
              </a:spcAft>
              <a:buNone/>
            </a:pPr>
            <a:r>
              <a:rPr lang="en-IN" sz="1600" dirty="0"/>
              <a:t>    </a:t>
            </a:r>
            <a:r>
              <a:rPr lang="en-IN" sz="1600" dirty="0" err="1"/>
              <a:t>cout</a:t>
            </a:r>
            <a:r>
              <a:rPr lang="en-IN" sz="1600" dirty="0"/>
              <a:t>&lt;&lt;"\</a:t>
            </a:r>
            <a:r>
              <a:rPr lang="en-IN" sz="1600" dirty="0" err="1"/>
              <a:t>nCalling</a:t>
            </a:r>
            <a:r>
              <a:rPr lang="en-IN" sz="1600" dirty="0"/>
              <a:t> base class parameterized "&lt;&lt;x;</a:t>
            </a:r>
          </a:p>
          <a:p>
            <a:pPr marL="0" indent="0">
              <a:spcAft>
                <a:spcPts val="0"/>
              </a:spcAft>
              <a:buNone/>
            </a:pPr>
            <a:r>
              <a:rPr lang="en-IN" sz="1600" dirty="0"/>
              <a:t>}</a:t>
            </a:r>
          </a:p>
          <a:p>
            <a:pPr marL="0" indent="0">
              <a:spcAft>
                <a:spcPts val="0"/>
              </a:spcAft>
              <a:buNone/>
            </a:pPr>
            <a:r>
              <a:rPr lang="en-IN" sz="1600" dirty="0"/>
              <a:t>~A()</a:t>
            </a:r>
          </a:p>
          <a:p>
            <a:pPr marL="0" indent="0">
              <a:spcAft>
                <a:spcPts val="0"/>
              </a:spcAft>
              <a:buNone/>
            </a:pPr>
            <a:r>
              <a:rPr lang="en-IN" sz="1600" dirty="0"/>
              <a:t>{</a:t>
            </a:r>
          </a:p>
          <a:p>
            <a:pPr marL="0" indent="0">
              <a:spcAft>
                <a:spcPts val="0"/>
              </a:spcAft>
              <a:buNone/>
            </a:pPr>
            <a:r>
              <a:rPr lang="en-IN" sz="1600" dirty="0" err="1"/>
              <a:t>cout</a:t>
            </a:r>
            <a:r>
              <a:rPr lang="en-IN" sz="1600" dirty="0"/>
              <a:t>&lt;&lt;"\</a:t>
            </a:r>
            <a:r>
              <a:rPr lang="en-IN" sz="1600" dirty="0" err="1"/>
              <a:t>nCalling</a:t>
            </a:r>
            <a:r>
              <a:rPr lang="en-IN" sz="1600" dirty="0"/>
              <a:t> base class destructor";</a:t>
            </a:r>
          </a:p>
          <a:p>
            <a:pPr marL="0" indent="0">
              <a:spcAft>
                <a:spcPts val="0"/>
              </a:spcAft>
              <a:buNone/>
            </a:pPr>
            <a:r>
              <a:rPr lang="en-IN" sz="1600" dirty="0"/>
              <a:t>}</a:t>
            </a:r>
          </a:p>
          <a:p>
            <a:pPr marL="0" indent="0">
              <a:spcAft>
                <a:spcPts val="0"/>
              </a:spcAft>
              <a:buNone/>
            </a:pPr>
            <a:r>
              <a:rPr lang="en-IN" sz="1600" dirty="0"/>
              <a:t>};</a:t>
            </a:r>
          </a:p>
          <a:p>
            <a:endParaRPr lang="en-IN" dirty="0"/>
          </a:p>
        </p:txBody>
      </p:sp>
      <p:sp>
        <p:nvSpPr>
          <p:cNvPr id="4" name="Content Placeholder 3"/>
          <p:cNvSpPr>
            <a:spLocks noGrp="1"/>
          </p:cNvSpPr>
          <p:nvPr>
            <p:ph sz="half" idx="2"/>
          </p:nvPr>
        </p:nvSpPr>
        <p:spPr>
          <a:xfrm>
            <a:off x="3995936" y="1295400"/>
            <a:ext cx="5148064" cy="5229944"/>
          </a:xfrm>
        </p:spPr>
        <p:txBody>
          <a:bodyPr/>
          <a:lstStyle/>
          <a:p>
            <a:pPr marL="0" indent="0">
              <a:spcAft>
                <a:spcPts val="0"/>
              </a:spcAft>
              <a:buNone/>
            </a:pPr>
            <a:r>
              <a:rPr lang="en-IN" sz="1400" dirty="0"/>
              <a:t>class B:public A</a:t>
            </a:r>
          </a:p>
          <a:p>
            <a:pPr marL="0" indent="0">
              <a:spcAft>
                <a:spcPts val="0"/>
              </a:spcAft>
              <a:buNone/>
            </a:pPr>
            <a:r>
              <a:rPr lang="en-IN" sz="1400" dirty="0"/>
              <a:t>{</a:t>
            </a:r>
          </a:p>
          <a:p>
            <a:pPr marL="0" indent="0">
              <a:spcAft>
                <a:spcPts val="0"/>
              </a:spcAft>
              <a:buNone/>
            </a:pPr>
            <a:r>
              <a:rPr lang="en-IN" sz="1400" dirty="0" err="1"/>
              <a:t>int</a:t>
            </a:r>
            <a:r>
              <a:rPr lang="en-IN" sz="1400" dirty="0"/>
              <a:t> l;</a:t>
            </a:r>
          </a:p>
          <a:p>
            <a:pPr marL="0" indent="0">
              <a:spcAft>
                <a:spcPts val="0"/>
              </a:spcAft>
              <a:buNone/>
            </a:pPr>
            <a:r>
              <a:rPr lang="en-IN" sz="1400" dirty="0"/>
              <a:t>public:</a:t>
            </a:r>
          </a:p>
          <a:p>
            <a:pPr marL="0" indent="0">
              <a:spcAft>
                <a:spcPts val="0"/>
              </a:spcAft>
              <a:buNone/>
            </a:pPr>
            <a:r>
              <a:rPr lang="en-IN" sz="1400" dirty="0"/>
              <a:t>B()</a:t>
            </a:r>
          </a:p>
          <a:p>
            <a:pPr marL="0" indent="0">
              <a:spcAft>
                <a:spcPts val="0"/>
              </a:spcAft>
              <a:buNone/>
            </a:pPr>
            <a:r>
              <a:rPr lang="en-IN" sz="1400" dirty="0"/>
              <a:t>{</a:t>
            </a:r>
          </a:p>
          <a:p>
            <a:pPr marL="0" indent="0">
              <a:spcAft>
                <a:spcPts val="0"/>
              </a:spcAft>
              <a:buNone/>
            </a:pPr>
            <a:r>
              <a:rPr lang="en-IN" sz="1400" dirty="0"/>
              <a:t>    </a:t>
            </a:r>
            <a:r>
              <a:rPr lang="en-IN" sz="1400" dirty="0" err="1"/>
              <a:t>cout</a:t>
            </a:r>
            <a:r>
              <a:rPr lang="en-IN" sz="1400" dirty="0"/>
              <a:t>&lt;&lt;"\</a:t>
            </a:r>
            <a:r>
              <a:rPr lang="en-IN" sz="1400" dirty="0" err="1"/>
              <a:t>nCalling</a:t>
            </a:r>
            <a:r>
              <a:rPr lang="en-IN" sz="1400" dirty="0"/>
              <a:t> derived class default";</a:t>
            </a:r>
          </a:p>
          <a:p>
            <a:pPr marL="0" indent="0">
              <a:spcAft>
                <a:spcPts val="0"/>
              </a:spcAft>
              <a:buNone/>
            </a:pPr>
            <a:r>
              <a:rPr lang="en-IN" sz="1400" dirty="0"/>
              <a:t>}</a:t>
            </a:r>
          </a:p>
          <a:p>
            <a:pPr marL="0" indent="0">
              <a:spcAft>
                <a:spcPts val="0"/>
              </a:spcAft>
              <a:buNone/>
            </a:pPr>
            <a:r>
              <a:rPr lang="en-IN" sz="1400" dirty="0"/>
              <a:t>B(</a:t>
            </a:r>
            <a:r>
              <a:rPr lang="en-IN" sz="1400" dirty="0" err="1"/>
              <a:t>int</a:t>
            </a:r>
            <a:r>
              <a:rPr lang="en-IN" sz="1400" dirty="0"/>
              <a:t> p):A(p)</a:t>
            </a:r>
          </a:p>
          <a:p>
            <a:pPr marL="0" indent="0">
              <a:spcAft>
                <a:spcPts val="0"/>
              </a:spcAft>
              <a:buNone/>
            </a:pPr>
            <a:r>
              <a:rPr lang="en-IN" sz="1400" dirty="0"/>
              <a:t>{</a:t>
            </a:r>
          </a:p>
          <a:p>
            <a:pPr marL="0" indent="0">
              <a:spcAft>
                <a:spcPts val="0"/>
              </a:spcAft>
              <a:buNone/>
            </a:pPr>
            <a:r>
              <a:rPr lang="en-IN" sz="1400" dirty="0"/>
              <a:t>l=p;</a:t>
            </a:r>
          </a:p>
          <a:p>
            <a:pPr marL="0" indent="0">
              <a:spcAft>
                <a:spcPts val="0"/>
              </a:spcAft>
              <a:buNone/>
            </a:pPr>
            <a:r>
              <a:rPr lang="en-IN" sz="1400" dirty="0" err="1"/>
              <a:t>cout</a:t>
            </a:r>
            <a:r>
              <a:rPr lang="en-IN" sz="1400" dirty="0"/>
              <a:t>&lt;&lt;"\</a:t>
            </a:r>
            <a:r>
              <a:rPr lang="en-IN" sz="1400" dirty="0" err="1"/>
              <a:t>nCalling</a:t>
            </a:r>
            <a:r>
              <a:rPr lang="en-IN" sz="1400" dirty="0"/>
              <a:t> derived class parameterized:"&lt;&lt;l;</a:t>
            </a:r>
          </a:p>
          <a:p>
            <a:pPr marL="0" indent="0">
              <a:spcAft>
                <a:spcPts val="0"/>
              </a:spcAft>
              <a:buNone/>
            </a:pPr>
            <a:r>
              <a:rPr lang="en-IN" sz="1400" dirty="0"/>
              <a:t>}</a:t>
            </a:r>
          </a:p>
          <a:p>
            <a:pPr marL="0" indent="0">
              <a:spcAft>
                <a:spcPts val="0"/>
              </a:spcAft>
              <a:buNone/>
            </a:pPr>
            <a:r>
              <a:rPr lang="en-IN" sz="1400" dirty="0"/>
              <a:t>~B()</a:t>
            </a:r>
          </a:p>
          <a:p>
            <a:pPr marL="0" indent="0">
              <a:spcAft>
                <a:spcPts val="0"/>
              </a:spcAft>
              <a:buNone/>
            </a:pPr>
            <a:r>
              <a:rPr lang="en-IN" sz="1400" dirty="0"/>
              <a:t>{</a:t>
            </a:r>
          </a:p>
          <a:p>
            <a:pPr marL="0" indent="0">
              <a:spcAft>
                <a:spcPts val="0"/>
              </a:spcAft>
              <a:buNone/>
            </a:pPr>
            <a:r>
              <a:rPr lang="en-IN" sz="1400" dirty="0" err="1"/>
              <a:t>cout</a:t>
            </a:r>
            <a:r>
              <a:rPr lang="en-IN" sz="1400" dirty="0"/>
              <a:t>&lt;&lt;"\</a:t>
            </a:r>
            <a:r>
              <a:rPr lang="en-IN" sz="1400" dirty="0" err="1"/>
              <a:t>nCalling</a:t>
            </a:r>
            <a:r>
              <a:rPr lang="en-IN" sz="1400" dirty="0"/>
              <a:t> derived class destructor";</a:t>
            </a:r>
          </a:p>
          <a:p>
            <a:pPr marL="0" indent="0">
              <a:spcAft>
                <a:spcPts val="0"/>
              </a:spcAft>
              <a:buNone/>
            </a:pPr>
            <a:r>
              <a:rPr lang="en-IN" sz="1400" dirty="0"/>
              <a:t>}</a:t>
            </a:r>
          </a:p>
          <a:p>
            <a:pPr marL="0" indent="0">
              <a:spcAft>
                <a:spcPts val="0"/>
              </a:spcAft>
              <a:buNone/>
            </a:pPr>
            <a:r>
              <a:rPr lang="en-IN" sz="1400" dirty="0"/>
              <a:t>};</a:t>
            </a:r>
          </a:p>
          <a:p>
            <a:pPr marL="0" indent="0">
              <a:spcAft>
                <a:spcPts val="0"/>
              </a:spcAft>
              <a:buNone/>
            </a:pPr>
            <a:r>
              <a:rPr lang="en-IN" sz="1400" dirty="0" err="1"/>
              <a:t>int</a:t>
            </a:r>
            <a:r>
              <a:rPr lang="en-IN" sz="1400" dirty="0"/>
              <a:t> main()</a:t>
            </a:r>
          </a:p>
          <a:p>
            <a:pPr marL="0" indent="0">
              <a:spcAft>
                <a:spcPts val="0"/>
              </a:spcAft>
              <a:buNone/>
            </a:pPr>
            <a:r>
              <a:rPr lang="en-IN" sz="1400" dirty="0"/>
              <a:t>{</a:t>
            </a:r>
          </a:p>
          <a:p>
            <a:pPr marL="0" indent="0">
              <a:spcAft>
                <a:spcPts val="0"/>
              </a:spcAft>
              <a:buNone/>
            </a:pPr>
            <a:r>
              <a:rPr lang="en-IN" sz="1400" dirty="0"/>
              <a:t>//B obj1;   //Either default/ or parameterized constructor can be called</a:t>
            </a:r>
          </a:p>
          <a:p>
            <a:pPr marL="0" indent="0">
              <a:spcAft>
                <a:spcPts val="0"/>
              </a:spcAft>
              <a:buNone/>
            </a:pPr>
            <a:r>
              <a:rPr lang="en-IN" sz="1400" dirty="0"/>
              <a:t>B obj2(1);</a:t>
            </a:r>
          </a:p>
          <a:p>
            <a:pPr marL="0" indent="0">
              <a:spcAft>
                <a:spcPts val="0"/>
              </a:spcAft>
              <a:buNone/>
            </a:pPr>
            <a:r>
              <a:rPr lang="en-IN" sz="1400" dirty="0"/>
              <a:t>return 0;</a:t>
            </a:r>
          </a:p>
          <a:p>
            <a:pPr marL="0" indent="0">
              <a:spcAft>
                <a:spcPts val="0"/>
              </a:spcAft>
              <a:buNone/>
            </a:pPr>
            <a:r>
              <a:rPr lang="en-IN" sz="1400" dirty="0"/>
              <a:t>}</a:t>
            </a:r>
          </a:p>
          <a:p>
            <a:endParaRPr lang="en-IN" dirty="0"/>
          </a:p>
        </p:txBody>
      </p:sp>
    </p:spTree>
    <p:extLst>
      <p:ext uri="{BB962C8B-B14F-4D97-AF65-F5344CB8AC3E}">
        <p14:creationId xmlns:p14="http://schemas.microsoft.com/office/powerpoint/2010/main" val="467107596"/>
      </p:ext>
    </p:extLst>
  </p:cSld>
  <p:clrMapOvr>
    <a:masterClrMapping/>
  </p:clrMapOvr>
  <p:transition advClick="0" advTm="2147255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2D93E3F-04D9-46EA-B674-150C9C817677}"/>
              </a:ext>
            </a:extLst>
          </p:cNvPr>
          <p:cNvSpPr>
            <a:spLocks noGrp="1"/>
          </p:cNvSpPr>
          <p:nvPr>
            <p:ph type="title"/>
          </p:nvPr>
        </p:nvSpPr>
        <p:spPr/>
        <p:txBody>
          <a:bodyPr/>
          <a:lstStyle/>
          <a:p>
            <a:r>
              <a:rPr lang="en-IN" dirty="0"/>
              <a:t>Polling Questions(Q1)</a:t>
            </a:r>
          </a:p>
        </p:txBody>
      </p:sp>
      <p:sp>
        <p:nvSpPr>
          <p:cNvPr id="6" name="Content Placeholder 5">
            <a:extLst>
              <a:ext uri="{FF2B5EF4-FFF2-40B4-BE49-F238E27FC236}">
                <a16:creationId xmlns:a16="http://schemas.microsoft.com/office/drawing/2014/main" id="{D6B1B457-579C-4C6C-9FD5-97580BA14A13}"/>
              </a:ext>
            </a:extLst>
          </p:cNvPr>
          <p:cNvSpPr>
            <a:spLocks noGrp="1"/>
          </p:cNvSpPr>
          <p:nvPr>
            <p:ph idx="1"/>
          </p:nvPr>
        </p:nvSpPr>
        <p:spPr/>
        <p:txBody>
          <a:bodyPr/>
          <a:lstStyle/>
          <a:p>
            <a:pPr marL="0" indent="0">
              <a:buNone/>
            </a:pPr>
            <a:r>
              <a:rPr lang="en-US" sz="2000" dirty="0"/>
              <a:t> In case of inheritance where both base and derived class are having constructors, when an object of derived class is created then___________ .</a:t>
            </a:r>
          </a:p>
          <a:p>
            <a:pPr marL="0" indent="0">
              <a:buNone/>
            </a:pPr>
            <a:r>
              <a:rPr lang="en-US" sz="2000" dirty="0"/>
              <a:t>A. constructor of derived class will be invoked first</a:t>
            </a:r>
          </a:p>
          <a:p>
            <a:pPr marL="0" indent="0">
              <a:buNone/>
            </a:pPr>
            <a:r>
              <a:rPr lang="en-US" sz="2000" dirty="0"/>
              <a:t>B. constructor of base class will be invoked first</a:t>
            </a:r>
          </a:p>
          <a:p>
            <a:pPr marL="0" indent="0">
              <a:buNone/>
            </a:pPr>
            <a:r>
              <a:rPr lang="en-US" sz="2000" dirty="0"/>
              <a:t>C. constructor of derived class will be executed first followed by base class</a:t>
            </a:r>
          </a:p>
          <a:p>
            <a:pPr marL="0" indent="0">
              <a:buNone/>
            </a:pPr>
            <a:r>
              <a:rPr lang="en-US" sz="2000" dirty="0"/>
              <a:t>D. constructor of base class will be executed first followed by derived class</a:t>
            </a:r>
            <a:endParaRPr lang="en-IN" sz="2000" dirty="0"/>
          </a:p>
        </p:txBody>
      </p:sp>
    </p:spTree>
    <p:extLst>
      <p:ext uri="{BB962C8B-B14F-4D97-AF65-F5344CB8AC3E}">
        <p14:creationId xmlns:p14="http://schemas.microsoft.com/office/powerpoint/2010/main" val="1051313662"/>
      </p:ext>
    </p:extLst>
  </p:cSld>
  <p:clrMapOvr>
    <a:masterClrMapping/>
  </p:clrMapOvr>
  <p:transition advClick="0" advTm="214725500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15A95-C4F7-4076-9C36-ACCB2AB10FC4}"/>
              </a:ext>
            </a:extLst>
          </p:cNvPr>
          <p:cNvSpPr>
            <a:spLocks noGrp="1"/>
          </p:cNvSpPr>
          <p:nvPr>
            <p:ph type="title"/>
          </p:nvPr>
        </p:nvSpPr>
        <p:spPr/>
        <p:txBody>
          <a:bodyPr/>
          <a:lstStyle/>
          <a:p>
            <a:r>
              <a:rPr lang="en-IN" dirty="0"/>
              <a:t>Q2</a:t>
            </a:r>
          </a:p>
        </p:txBody>
      </p:sp>
      <p:sp>
        <p:nvSpPr>
          <p:cNvPr id="3" name="Content Placeholder 2">
            <a:extLst>
              <a:ext uri="{FF2B5EF4-FFF2-40B4-BE49-F238E27FC236}">
                <a16:creationId xmlns:a16="http://schemas.microsoft.com/office/drawing/2014/main" id="{5DED95B0-1068-46E4-ADCE-86FE08BCDC1D}"/>
              </a:ext>
            </a:extLst>
          </p:cNvPr>
          <p:cNvSpPr>
            <a:spLocks noGrp="1"/>
          </p:cNvSpPr>
          <p:nvPr>
            <p:ph idx="1"/>
          </p:nvPr>
        </p:nvSpPr>
        <p:spPr/>
        <p:txBody>
          <a:bodyPr/>
          <a:lstStyle/>
          <a:p>
            <a:pPr marL="0" indent="0">
              <a:buNone/>
            </a:pPr>
            <a:r>
              <a:rPr lang="en-US" sz="1800" dirty="0"/>
              <a:t>If base class has constructor with arguments, then it will be ________________ for the derived class to have constructor and pass the arguments to base class constructor.</a:t>
            </a:r>
          </a:p>
          <a:p>
            <a:pPr marL="0" indent="0">
              <a:buNone/>
            </a:pPr>
            <a:r>
              <a:rPr lang="en-US" sz="1800" dirty="0"/>
              <a:t>A. Optional</a:t>
            </a:r>
          </a:p>
          <a:p>
            <a:pPr marL="0" indent="0">
              <a:buNone/>
            </a:pPr>
            <a:r>
              <a:rPr lang="en-US" sz="1800" dirty="0"/>
              <a:t>B. Mandatory</a:t>
            </a:r>
          </a:p>
          <a:p>
            <a:pPr marL="0" indent="0">
              <a:buNone/>
            </a:pPr>
            <a:r>
              <a:rPr lang="en-US" sz="1800" dirty="0"/>
              <a:t>C. Compiler dependent</a:t>
            </a:r>
          </a:p>
          <a:p>
            <a:pPr marL="0" indent="0">
              <a:buNone/>
            </a:pPr>
            <a:r>
              <a:rPr lang="en-US" sz="1800" dirty="0"/>
              <a:t>D. Compiler Error Situation</a:t>
            </a:r>
            <a:endParaRPr lang="en-IN" sz="1800" dirty="0"/>
          </a:p>
        </p:txBody>
      </p:sp>
    </p:spTree>
    <p:extLst>
      <p:ext uri="{BB962C8B-B14F-4D97-AF65-F5344CB8AC3E}">
        <p14:creationId xmlns:p14="http://schemas.microsoft.com/office/powerpoint/2010/main" val="3316121556"/>
      </p:ext>
    </p:extLst>
  </p:cSld>
  <p:clrMapOvr>
    <a:masterClrMapping/>
  </p:clrMapOvr>
  <p:transition advClick="0" advTm="214725500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38967-26A7-480C-9B94-3D43989CECCC}"/>
              </a:ext>
            </a:extLst>
          </p:cNvPr>
          <p:cNvSpPr>
            <a:spLocks noGrp="1"/>
          </p:cNvSpPr>
          <p:nvPr>
            <p:ph type="title"/>
          </p:nvPr>
        </p:nvSpPr>
        <p:spPr/>
        <p:txBody>
          <a:bodyPr/>
          <a:lstStyle/>
          <a:p>
            <a:r>
              <a:rPr lang="en-IN" dirty="0"/>
              <a:t>Q3</a:t>
            </a:r>
          </a:p>
        </p:txBody>
      </p:sp>
      <p:sp>
        <p:nvSpPr>
          <p:cNvPr id="3" name="Content Placeholder 2">
            <a:extLst>
              <a:ext uri="{FF2B5EF4-FFF2-40B4-BE49-F238E27FC236}">
                <a16:creationId xmlns:a16="http://schemas.microsoft.com/office/drawing/2014/main" id="{E37391A8-0A6B-4606-A8B5-54828EA4545E}"/>
              </a:ext>
            </a:extLst>
          </p:cNvPr>
          <p:cNvSpPr>
            <a:spLocks noGrp="1"/>
          </p:cNvSpPr>
          <p:nvPr>
            <p:ph idx="1"/>
          </p:nvPr>
        </p:nvSpPr>
        <p:spPr/>
        <p:txBody>
          <a:bodyPr/>
          <a:lstStyle/>
          <a:p>
            <a:pPr marL="0" indent="0">
              <a:buNone/>
            </a:pPr>
            <a:r>
              <a:rPr lang="en-US" sz="1800" dirty="0"/>
              <a:t>In case of inheritance where both base and derived class are having constructor and destructor, then which if the following are true ?</a:t>
            </a:r>
          </a:p>
          <a:p>
            <a:pPr marL="0" indent="0">
              <a:buNone/>
            </a:pPr>
            <a:r>
              <a:rPr lang="en-US" sz="1800" dirty="0"/>
              <a:t>1. Constructors are executed in their order of derivation</a:t>
            </a:r>
          </a:p>
          <a:p>
            <a:pPr marL="0" indent="0">
              <a:buNone/>
            </a:pPr>
            <a:r>
              <a:rPr lang="en-US" sz="1800" dirty="0"/>
              <a:t>2. Constructors are executed in reverse order of derivation</a:t>
            </a:r>
          </a:p>
          <a:p>
            <a:pPr marL="0" indent="0">
              <a:buNone/>
            </a:pPr>
            <a:r>
              <a:rPr lang="en-US" sz="1800" dirty="0"/>
              <a:t>3. Destructors are executed in their order of derivation</a:t>
            </a:r>
          </a:p>
          <a:p>
            <a:pPr marL="0" indent="0">
              <a:buNone/>
            </a:pPr>
            <a:r>
              <a:rPr lang="en-US" sz="1800" dirty="0"/>
              <a:t>4. Destructors are executed in reverse order of derivation</a:t>
            </a:r>
          </a:p>
          <a:p>
            <a:pPr marL="0" indent="0">
              <a:buNone/>
            </a:pPr>
            <a:r>
              <a:rPr lang="en-US" sz="1800" dirty="0"/>
              <a:t>A. Only 2 ,4</a:t>
            </a:r>
          </a:p>
          <a:p>
            <a:pPr marL="0" indent="0">
              <a:buNone/>
            </a:pPr>
            <a:r>
              <a:rPr lang="en-US" sz="1800" dirty="0"/>
              <a:t>B. Only 1 , 3</a:t>
            </a:r>
          </a:p>
          <a:p>
            <a:pPr marL="0" indent="0">
              <a:buNone/>
            </a:pPr>
            <a:r>
              <a:rPr lang="en-US" sz="1800" dirty="0"/>
              <a:t>C. Only 1 , 4</a:t>
            </a:r>
          </a:p>
          <a:p>
            <a:pPr marL="0" indent="0">
              <a:buNone/>
            </a:pPr>
            <a:r>
              <a:rPr lang="en-US" sz="1800" dirty="0"/>
              <a:t>D. Only 2, 3</a:t>
            </a:r>
            <a:endParaRPr lang="en-IN" sz="1800" dirty="0"/>
          </a:p>
        </p:txBody>
      </p:sp>
    </p:spTree>
    <p:extLst>
      <p:ext uri="{BB962C8B-B14F-4D97-AF65-F5344CB8AC3E}">
        <p14:creationId xmlns:p14="http://schemas.microsoft.com/office/powerpoint/2010/main" val="4145061667"/>
      </p:ext>
    </p:extLst>
  </p:cSld>
  <p:clrMapOvr>
    <a:masterClrMapping/>
  </p:clrMapOvr>
  <p:transition advClick="0" advTm="214725500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06228-99BF-4EF6-919E-9D756B8CD51F}"/>
              </a:ext>
            </a:extLst>
          </p:cNvPr>
          <p:cNvSpPr>
            <a:spLocks noGrp="1"/>
          </p:cNvSpPr>
          <p:nvPr>
            <p:ph type="title"/>
          </p:nvPr>
        </p:nvSpPr>
        <p:spPr>
          <a:xfrm>
            <a:off x="343406" y="-243408"/>
            <a:ext cx="8105775" cy="1022350"/>
          </a:xfrm>
        </p:spPr>
        <p:txBody>
          <a:bodyPr/>
          <a:lstStyle/>
          <a:p>
            <a:r>
              <a:rPr lang="en-IN" dirty="0"/>
              <a:t>Q4</a:t>
            </a:r>
          </a:p>
        </p:txBody>
      </p:sp>
      <p:sp>
        <p:nvSpPr>
          <p:cNvPr id="3" name="Content Placeholder 2">
            <a:extLst>
              <a:ext uri="{FF2B5EF4-FFF2-40B4-BE49-F238E27FC236}">
                <a16:creationId xmlns:a16="http://schemas.microsoft.com/office/drawing/2014/main" id="{3FF9BF8D-205E-49B4-A0F6-CA63442E449A}"/>
              </a:ext>
            </a:extLst>
          </p:cNvPr>
          <p:cNvSpPr>
            <a:spLocks noGrp="1"/>
          </p:cNvSpPr>
          <p:nvPr>
            <p:ph idx="1"/>
          </p:nvPr>
        </p:nvSpPr>
        <p:spPr>
          <a:xfrm>
            <a:off x="343406" y="620688"/>
            <a:ext cx="8105775" cy="5256583"/>
          </a:xfrm>
        </p:spPr>
        <p:txBody>
          <a:bodyPr/>
          <a:lstStyle/>
          <a:p>
            <a:pPr marL="0" indent="0">
              <a:spcAft>
                <a:spcPts val="0"/>
              </a:spcAft>
              <a:buNone/>
            </a:pPr>
            <a:r>
              <a:rPr lang="en-IN" sz="1600" dirty="0"/>
              <a:t>#include &lt;iostream&gt;</a:t>
            </a:r>
          </a:p>
          <a:p>
            <a:pPr marL="0" indent="0">
              <a:spcAft>
                <a:spcPts val="0"/>
              </a:spcAft>
              <a:buNone/>
            </a:pPr>
            <a:r>
              <a:rPr lang="en-IN" sz="1600" dirty="0"/>
              <a:t>using namespace std;</a:t>
            </a:r>
          </a:p>
          <a:p>
            <a:pPr marL="0" indent="0">
              <a:spcAft>
                <a:spcPts val="0"/>
              </a:spcAft>
              <a:buNone/>
            </a:pPr>
            <a:r>
              <a:rPr lang="en-IN" sz="1600" dirty="0"/>
              <a:t>class Base</a:t>
            </a:r>
          </a:p>
          <a:p>
            <a:pPr marL="0" indent="0">
              <a:spcAft>
                <a:spcPts val="0"/>
              </a:spcAft>
              <a:buNone/>
            </a:pPr>
            <a:r>
              <a:rPr lang="en-IN" sz="1600" dirty="0"/>
              <a:t>{</a:t>
            </a:r>
          </a:p>
          <a:p>
            <a:pPr marL="0" indent="0">
              <a:spcAft>
                <a:spcPts val="0"/>
              </a:spcAft>
              <a:buNone/>
            </a:pPr>
            <a:r>
              <a:rPr lang="en-IN" sz="1600" dirty="0"/>
              <a:t>  public:</a:t>
            </a:r>
          </a:p>
          <a:p>
            <a:pPr marL="0" indent="0">
              <a:spcAft>
                <a:spcPts val="0"/>
              </a:spcAft>
              <a:buNone/>
            </a:pPr>
            <a:r>
              <a:rPr lang="en-IN" sz="1600" dirty="0"/>
              <a:t>  Base() { </a:t>
            </a:r>
            <a:r>
              <a:rPr lang="en-IN" sz="1600" dirty="0" err="1"/>
              <a:t>cout</a:t>
            </a:r>
            <a:r>
              <a:rPr lang="en-IN" sz="1600" dirty="0"/>
              <a:t> &lt;&lt; "Base"; }</a:t>
            </a:r>
          </a:p>
          <a:p>
            <a:pPr marL="0" indent="0">
              <a:spcAft>
                <a:spcPts val="0"/>
              </a:spcAft>
              <a:buNone/>
            </a:pPr>
            <a:r>
              <a:rPr lang="en-IN" sz="1600" dirty="0"/>
              <a:t>};</a:t>
            </a:r>
          </a:p>
          <a:p>
            <a:pPr marL="0" indent="0">
              <a:spcAft>
                <a:spcPts val="0"/>
              </a:spcAft>
              <a:buNone/>
            </a:pPr>
            <a:r>
              <a:rPr lang="en-IN" sz="1600" dirty="0"/>
              <a:t>class Derived : public Base</a:t>
            </a:r>
          </a:p>
          <a:p>
            <a:pPr marL="0" indent="0">
              <a:spcAft>
                <a:spcPts val="0"/>
              </a:spcAft>
              <a:buNone/>
            </a:pPr>
            <a:r>
              <a:rPr lang="en-IN" sz="1600" dirty="0"/>
              <a:t>{</a:t>
            </a:r>
          </a:p>
          <a:p>
            <a:pPr marL="0" indent="0">
              <a:spcAft>
                <a:spcPts val="0"/>
              </a:spcAft>
              <a:buNone/>
            </a:pPr>
            <a:r>
              <a:rPr lang="en-IN" sz="1600" dirty="0"/>
              <a:t>  public:</a:t>
            </a:r>
          </a:p>
          <a:p>
            <a:pPr marL="0" indent="0">
              <a:spcAft>
                <a:spcPts val="0"/>
              </a:spcAft>
              <a:buNone/>
            </a:pPr>
            <a:r>
              <a:rPr lang="en-IN" sz="1600" dirty="0"/>
              <a:t>  Derived(int </a:t>
            </a:r>
            <a:r>
              <a:rPr lang="en-IN" sz="1600" dirty="0" err="1"/>
              <a:t>i</a:t>
            </a:r>
            <a:r>
              <a:rPr lang="en-IN" sz="1600" dirty="0"/>
              <a:t>) { </a:t>
            </a:r>
            <a:r>
              <a:rPr lang="en-IN" sz="1600" dirty="0" err="1"/>
              <a:t>cout</a:t>
            </a:r>
            <a:r>
              <a:rPr lang="en-IN" sz="1600" dirty="0"/>
              <a:t> &lt;&lt; </a:t>
            </a:r>
            <a:r>
              <a:rPr lang="en-IN" sz="1600" dirty="0" err="1"/>
              <a:t>i</a:t>
            </a:r>
            <a:r>
              <a:rPr lang="en-IN" sz="1600" dirty="0"/>
              <a:t>; }</a:t>
            </a:r>
          </a:p>
          <a:p>
            <a:pPr marL="0" indent="0">
              <a:spcAft>
                <a:spcPts val="0"/>
              </a:spcAft>
              <a:buNone/>
            </a:pPr>
            <a:r>
              <a:rPr lang="en-IN" sz="1600" dirty="0"/>
              <a:t>};</a:t>
            </a:r>
          </a:p>
          <a:p>
            <a:pPr marL="0" indent="0">
              <a:spcAft>
                <a:spcPts val="0"/>
              </a:spcAft>
              <a:buNone/>
            </a:pPr>
            <a:r>
              <a:rPr lang="en-IN" sz="1600" dirty="0"/>
              <a:t>int main()</a:t>
            </a:r>
          </a:p>
          <a:p>
            <a:pPr marL="0" indent="0">
              <a:spcAft>
                <a:spcPts val="0"/>
              </a:spcAft>
              <a:buNone/>
            </a:pPr>
            <a:r>
              <a:rPr lang="en-IN" sz="1600" dirty="0"/>
              <a:t>{</a:t>
            </a:r>
          </a:p>
          <a:p>
            <a:pPr marL="0" indent="0">
              <a:spcAft>
                <a:spcPts val="0"/>
              </a:spcAft>
              <a:buNone/>
            </a:pPr>
            <a:r>
              <a:rPr lang="en-IN" sz="1600" dirty="0"/>
              <a:t>  Derived d2(10);</a:t>
            </a:r>
          </a:p>
          <a:p>
            <a:pPr marL="0" indent="0">
              <a:spcAft>
                <a:spcPts val="0"/>
              </a:spcAft>
              <a:buNone/>
            </a:pPr>
            <a:r>
              <a:rPr lang="en-IN" sz="1600" dirty="0"/>
              <a:t>  return 0;</a:t>
            </a:r>
          </a:p>
          <a:p>
            <a:pPr marL="0" indent="0">
              <a:spcAft>
                <a:spcPts val="0"/>
              </a:spcAft>
              <a:buNone/>
            </a:pPr>
            <a:r>
              <a:rPr lang="en-IN" sz="1600" dirty="0"/>
              <a:t>}</a:t>
            </a:r>
          </a:p>
          <a:p>
            <a:pPr marL="342900" indent="-342900">
              <a:spcAft>
                <a:spcPts val="0"/>
              </a:spcAft>
              <a:buAutoNum type="alphaUcPeriod"/>
            </a:pPr>
            <a:r>
              <a:rPr lang="en-IN" sz="1600" dirty="0"/>
              <a:t>Base10</a:t>
            </a:r>
          </a:p>
          <a:p>
            <a:pPr marL="342900" indent="-342900">
              <a:spcAft>
                <a:spcPts val="0"/>
              </a:spcAft>
              <a:buAutoNum type="alphaUcPeriod"/>
            </a:pPr>
            <a:r>
              <a:rPr lang="en-IN" sz="1600" dirty="0"/>
              <a:t>10Base</a:t>
            </a:r>
          </a:p>
          <a:p>
            <a:pPr marL="342900" indent="-342900">
              <a:spcAft>
                <a:spcPts val="0"/>
              </a:spcAft>
              <a:buAutoNum type="alphaUcPeriod"/>
            </a:pPr>
            <a:r>
              <a:rPr lang="en-IN" sz="1600" dirty="0"/>
              <a:t>Base</a:t>
            </a:r>
          </a:p>
          <a:p>
            <a:pPr marL="342900" indent="-342900">
              <a:spcAft>
                <a:spcPts val="0"/>
              </a:spcAft>
              <a:buAutoNum type="alphaUcPeriod"/>
            </a:pPr>
            <a:r>
              <a:rPr lang="en-IN" sz="1600" dirty="0"/>
              <a:t>10</a:t>
            </a:r>
          </a:p>
        </p:txBody>
      </p:sp>
    </p:spTree>
    <p:extLst>
      <p:ext uri="{BB962C8B-B14F-4D97-AF65-F5344CB8AC3E}">
        <p14:creationId xmlns:p14="http://schemas.microsoft.com/office/powerpoint/2010/main" val="1013571511"/>
      </p:ext>
    </p:extLst>
  </p:cSld>
  <p:clrMapOvr>
    <a:masterClrMapping/>
  </p:clrMapOvr>
  <p:transition advClick="0" advTm="2147255000"/>
</p:sld>
</file>

<file path=ppt/theme/theme1.xml><?xml version="1.0" encoding="utf-8"?>
<a:theme xmlns:a="http://schemas.openxmlformats.org/drawingml/2006/main" name="Theme1">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Lucida Sans Unicode"/>
        <a:cs typeface="Lucida Sans Unicode"/>
      </a:majorFont>
      <a:minorFont>
        <a:latin typeface="Calibri"/>
        <a:ea typeface="Lucida Sans Unicod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32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32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6502</TotalTime>
  <Words>2013</Words>
  <Application>Microsoft Office PowerPoint</Application>
  <PresentationFormat>On-screen Show (4:3)</PresentationFormat>
  <Paragraphs>416</Paragraphs>
  <Slides>19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Times New Roman</vt:lpstr>
      <vt:lpstr>Theme1</vt:lpstr>
      <vt:lpstr>INHERITANCE</vt:lpstr>
      <vt:lpstr>Basic points[Order of execution of constructor and destructor during inheritance ]</vt:lpstr>
      <vt:lpstr>Order of execution of constructor and destructor during single inheritance[Default constructor in both classes]</vt:lpstr>
      <vt:lpstr>Order of execution of constructor and destructor during single inheritance[Parameterized constructor in both classes]</vt:lpstr>
      <vt:lpstr>Order of execution of constructor and destructor during single inheritance[Parameterized and default constructor in both classes]</vt:lpstr>
      <vt:lpstr>Polling Questions(Q1)</vt:lpstr>
      <vt:lpstr>Q2</vt:lpstr>
      <vt:lpstr>Q3</vt:lpstr>
      <vt:lpstr>Q4</vt:lpstr>
      <vt:lpstr>Order of execution of constructor and destructor during Multilevel inheritance</vt:lpstr>
      <vt:lpstr>Program-Order of execution of constructor and destructor during Multilevel inheritance</vt:lpstr>
      <vt:lpstr>Program-Order of execution of constructor and destructor during Multilevel inheritance….Continued</vt:lpstr>
      <vt:lpstr>Order of execution of constructor and destructor during Multiple inheritance</vt:lpstr>
      <vt:lpstr>Order of execution of constructor and destructor during Multiple inheritance…continued…</vt:lpstr>
      <vt:lpstr>Polling Questions</vt:lpstr>
      <vt:lpstr>Output??</vt:lpstr>
      <vt:lpstr>Output??</vt:lpstr>
      <vt:lpstr>Program-Order of execution of constructor and destructor during Multiple inheritance</vt:lpstr>
      <vt:lpstr>Order of execution of constructor and destructor during hierarchical inheritance</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dc:title>
  <dc:creator>DELL</dc:creator>
  <cp:lastModifiedBy>Salil Batra</cp:lastModifiedBy>
  <cp:revision>144</cp:revision>
  <dcterms:created xsi:type="dcterms:W3CDTF">2011-10-08T05:14:57Z</dcterms:created>
  <dcterms:modified xsi:type="dcterms:W3CDTF">2022-03-27T16:56:33Z</dcterms:modified>
</cp:coreProperties>
</file>