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4" r:id="rId2"/>
    <p:sldId id="305" r:id="rId3"/>
    <p:sldId id="307" r:id="rId4"/>
    <p:sldId id="317" r:id="rId5"/>
    <p:sldId id="318" r:id="rId6"/>
    <p:sldId id="308" r:id="rId7"/>
    <p:sldId id="309" r:id="rId8"/>
    <p:sldId id="315" r:id="rId9"/>
    <p:sldId id="321" r:id="rId10"/>
    <p:sldId id="322" r:id="rId11"/>
    <p:sldId id="323" r:id="rId12"/>
    <p:sldId id="324" r:id="rId13"/>
    <p:sldId id="325" r:id="rId14"/>
    <p:sldId id="326" r:id="rId15"/>
    <p:sldId id="312" r:id="rId16"/>
    <p:sldId id="313" r:id="rId17"/>
    <p:sldId id="314" r:id="rId18"/>
    <p:sldId id="259" r:id="rId19"/>
    <p:sldId id="256" r:id="rId20"/>
    <p:sldId id="280" r:id="rId21"/>
    <p:sldId id="282" r:id="rId22"/>
    <p:sldId id="277" r:id="rId23"/>
    <p:sldId id="295" r:id="rId24"/>
    <p:sldId id="293" r:id="rId25"/>
    <p:sldId id="294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rawat" userId="0f94d4ce081985b3" providerId="LiveId" clId="{62B7B38E-2F5F-4F36-881A-E25B6BE4EE10}"/>
    <pc:docChg chg="delSld modSld">
      <pc:chgData name="anil rawat" userId="0f94d4ce081985b3" providerId="LiveId" clId="{62B7B38E-2F5F-4F36-881A-E25B6BE4EE10}" dt="2023-09-19T05:23:08.379" v="6" actId="47"/>
      <pc:docMkLst>
        <pc:docMk/>
      </pc:docMkLst>
      <pc:sldChg chg="modSp del mod">
        <pc:chgData name="anil rawat" userId="0f94d4ce081985b3" providerId="LiveId" clId="{62B7B38E-2F5F-4F36-881A-E25B6BE4EE10}" dt="2023-09-11T04:48:03.746" v="5" actId="47"/>
        <pc:sldMkLst>
          <pc:docMk/>
          <pc:sldMk cId="0" sldId="257"/>
        </pc:sldMkLst>
        <pc:spChg chg="mod">
          <ac:chgData name="anil rawat" userId="0f94d4ce081985b3" providerId="LiveId" clId="{62B7B38E-2F5F-4F36-881A-E25B6BE4EE10}" dt="2023-09-11T04:43:42.371" v="1" actId="20577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anil rawat" userId="0f94d4ce081985b3" providerId="LiveId" clId="{62B7B38E-2F5F-4F36-881A-E25B6BE4EE10}" dt="2023-09-11T04:47:43.467" v="4" actId="2696"/>
        <pc:sldMkLst>
          <pc:docMk/>
          <pc:sldMk cId="0" sldId="260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0" sldId="261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0" sldId="263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3106342505" sldId="264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0" sldId="265"/>
        </pc:sldMkLst>
      </pc:sldChg>
      <pc:sldChg chg="del">
        <pc:chgData name="anil rawat" userId="0f94d4ce081985b3" providerId="LiveId" clId="{62B7B38E-2F5F-4F36-881A-E25B6BE4EE10}" dt="2023-09-11T04:48:03.746" v="5" actId="47"/>
        <pc:sldMkLst>
          <pc:docMk/>
          <pc:sldMk cId="0" sldId="266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0" sldId="268"/>
        </pc:sldMkLst>
      </pc:sldChg>
      <pc:sldChg chg="del">
        <pc:chgData name="anil rawat" userId="0f94d4ce081985b3" providerId="LiveId" clId="{62B7B38E-2F5F-4F36-881A-E25B6BE4EE10}" dt="2023-09-11T04:47:25.573" v="3" actId="2696"/>
        <pc:sldMkLst>
          <pc:docMk/>
          <pc:sldMk cId="0" sldId="269"/>
        </pc:sldMkLst>
      </pc:sldChg>
      <pc:sldChg chg="del">
        <pc:chgData name="anil rawat" userId="0f94d4ce081985b3" providerId="LiveId" clId="{62B7B38E-2F5F-4F36-881A-E25B6BE4EE10}" dt="2023-09-11T04:47:25.573" v="3" actId="2696"/>
        <pc:sldMkLst>
          <pc:docMk/>
          <pc:sldMk cId="0" sldId="272"/>
        </pc:sldMkLst>
      </pc:sldChg>
      <pc:sldChg chg="del">
        <pc:chgData name="anil rawat" userId="0f94d4ce081985b3" providerId="LiveId" clId="{62B7B38E-2F5F-4F36-881A-E25B6BE4EE10}" dt="2023-09-11T04:47:25.573" v="3" actId="2696"/>
        <pc:sldMkLst>
          <pc:docMk/>
          <pc:sldMk cId="0" sldId="273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0" sldId="290"/>
        </pc:sldMkLst>
      </pc:sldChg>
      <pc:sldChg chg="del">
        <pc:chgData name="anil rawat" userId="0f94d4ce081985b3" providerId="LiveId" clId="{62B7B38E-2F5F-4F36-881A-E25B6BE4EE10}" dt="2023-09-11T04:48:03.746" v="5" actId="47"/>
        <pc:sldMkLst>
          <pc:docMk/>
          <pc:sldMk cId="65892350" sldId="297"/>
        </pc:sldMkLst>
      </pc:sldChg>
      <pc:sldChg chg="del">
        <pc:chgData name="anil rawat" userId="0f94d4ce081985b3" providerId="LiveId" clId="{62B7B38E-2F5F-4F36-881A-E25B6BE4EE10}" dt="2023-09-11T04:46:43.867" v="2" actId="2696"/>
        <pc:sldMkLst>
          <pc:docMk/>
          <pc:sldMk cId="1190919443" sldId="298"/>
        </pc:sldMkLst>
      </pc:sldChg>
      <pc:sldChg chg="del">
        <pc:chgData name="anil rawat" userId="0f94d4ce081985b3" providerId="LiveId" clId="{62B7B38E-2F5F-4F36-881A-E25B6BE4EE10}" dt="2023-09-11T04:48:03.746" v="5" actId="47"/>
        <pc:sldMkLst>
          <pc:docMk/>
          <pc:sldMk cId="685753516" sldId="299"/>
        </pc:sldMkLst>
      </pc:sldChg>
      <pc:sldChg chg="del">
        <pc:chgData name="anil rawat" userId="0f94d4ce081985b3" providerId="LiveId" clId="{62B7B38E-2F5F-4F36-881A-E25B6BE4EE10}" dt="2023-09-11T04:48:03.746" v="5" actId="47"/>
        <pc:sldMkLst>
          <pc:docMk/>
          <pc:sldMk cId="2941316906" sldId="316"/>
        </pc:sldMkLst>
      </pc:sldChg>
      <pc:sldChg chg="del">
        <pc:chgData name="anil rawat" userId="0f94d4ce081985b3" providerId="LiveId" clId="{62B7B38E-2F5F-4F36-881A-E25B6BE4EE10}" dt="2023-09-19T05:23:08.379" v="6" actId="47"/>
        <pc:sldMkLst>
          <pc:docMk/>
          <pc:sldMk cId="2772369477" sldId="320"/>
        </pc:sldMkLst>
      </pc:sldChg>
    </pc:docChg>
  </pc:docChgLst>
  <pc:docChgLst>
    <pc:chgData name="Pankaj Bashera" userId="eba5d384d1b50f9d" providerId="LiveId" clId="{E1BA8C59-CF1D-42E0-86D2-B9A4610872E6}"/>
    <pc:docChg chg="modSld">
      <pc:chgData name="Pankaj Bashera" userId="eba5d384d1b50f9d" providerId="LiveId" clId="{E1BA8C59-CF1D-42E0-86D2-B9A4610872E6}" dt="2023-12-25T16:49:02.676" v="1" actId="20577"/>
      <pc:docMkLst>
        <pc:docMk/>
      </pc:docMkLst>
      <pc:sldChg chg="modSp mod">
        <pc:chgData name="Pankaj Bashera" userId="eba5d384d1b50f9d" providerId="LiveId" clId="{E1BA8C59-CF1D-42E0-86D2-B9A4610872E6}" dt="2023-12-25T16:27:39.431" v="0" actId="1076"/>
        <pc:sldMkLst>
          <pc:docMk/>
          <pc:sldMk cId="0" sldId="294"/>
        </pc:sldMkLst>
        <pc:picChg chg="mod">
          <ac:chgData name="Pankaj Bashera" userId="eba5d384d1b50f9d" providerId="LiveId" clId="{E1BA8C59-CF1D-42E0-86D2-B9A4610872E6}" dt="2023-12-25T16:27:39.431" v="0" actId="1076"/>
          <ac:picMkLst>
            <pc:docMk/>
            <pc:sldMk cId="0" sldId="294"/>
            <ac:picMk id="2050" creationId="{00000000-0000-0000-0000-000000000000}"/>
          </ac:picMkLst>
        </pc:picChg>
      </pc:sldChg>
      <pc:sldChg chg="modSp mod">
        <pc:chgData name="Pankaj Bashera" userId="eba5d384d1b50f9d" providerId="LiveId" clId="{E1BA8C59-CF1D-42E0-86D2-B9A4610872E6}" dt="2023-12-25T16:49:02.676" v="1" actId="20577"/>
        <pc:sldMkLst>
          <pc:docMk/>
          <pc:sldMk cId="0" sldId="296"/>
        </pc:sldMkLst>
        <pc:spChg chg="mod">
          <ac:chgData name="Pankaj Bashera" userId="eba5d384d1b50f9d" providerId="LiveId" clId="{E1BA8C59-CF1D-42E0-86D2-B9A4610872E6}" dt="2023-12-25T16:49:02.676" v="1" actId="20577"/>
          <ac:spMkLst>
            <pc:docMk/>
            <pc:sldMk cId="0" sldId="29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29D14-B92B-4338-AA96-A28CE52F184E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F13D2-5128-4C9D-BB4F-AF644A15C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5338-DAAF-49F2-A9F5-2FFA288B5DE3}" type="datetimeFigureOut">
              <a:rPr lang="en-US" smtClean="0"/>
              <a:pPr/>
              <a:t>12/25/2023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63ED1-8D65-4B2F-B760-1D0FD26FCF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69A6-84EC-4DC7-9F8D-CA979F21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MOSFET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298C0-1D12-4AD1-A560-5F7B8890F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8FA94A-F4B5-4EE8-8F03-11761A337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96" y="1126158"/>
            <a:ext cx="6852607" cy="46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4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FA3242-64A0-43DA-A81D-0A443DCC9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019175"/>
            <a:ext cx="7038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3E7F3-411B-4014-8E42-94BE9917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035969"/>
            <a:ext cx="4914900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6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D1B7F-9C20-43F6-A1DE-F125BE70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8" y="1718072"/>
            <a:ext cx="5229225" cy="34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4F227-508D-4882-9F12-C8535249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9" y="1707356"/>
            <a:ext cx="4957763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5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09704-7323-4767-92DD-DE30026C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32756"/>
            <a:ext cx="6588733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CA572-58E0-42F9-88D0-806DB40D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32" y="1304764"/>
            <a:ext cx="686413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7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C98F2-4AAF-4E4F-937C-F0088890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28" y="1416534"/>
            <a:ext cx="6418944" cy="40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9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5D7E8-3CD6-4F8F-B73B-61ABC17D9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05384"/>
            <a:ext cx="5700628" cy="44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6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F02853-85B1-4F07-AAD6-B145AD22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991" y="1693069"/>
            <a:ext cx="4722019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3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80F6-EA4D-49EB-A777-C7C9F33F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MOSFET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42A6-0DDF-463C-85BC-560EEB2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solid state device</a:t>
            </a:r>
          </a:p>
          <a:p>
            <a:r>
              <a:rPr lang="en-US" dirty="0"/>
              <a:t>It is a Voltage controlled Device</a:t>
            </a:r>
          </a:p>
          <a:p>
            <a:r>
              <a:rPr lang="en-US" dirty="0"/>
              <a:t>It is of two types</a:t>
            </a:r>
          </a:p>
          <a:p>
            <a:pPr lvl="1"/>
            <a:r>
              <a:rPr lang="en-US" dirty="0"/>
              <a:t>Depletion Mode D-MOSFET</a:t>
            </a:r>
          </a:p>
          <a:p>
            <a:pPr lvl="1"/>
            <a:r>
              <a:rPr lang="en-US" dirty="0"/>
              <a:t>Enhancement Mode E-MOSFET</a:t>
            </a:r>
          </a:p>
        </p:txBody>
      </p:sp>
    </p:spTree>
    <p:extLst>
      <p:ext uri="{BB962C8B-B14F-4D97-AF65-F5344CB8AC3E}">
        <p14:creationId xmlns:p14="http://schemas.microsoft.com/office/powerpoint/2010/main" val="2870075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79296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The MOSFET stands for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oxidized selenium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oxide surface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oxide semiconductor FET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D.Metal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surface FET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8501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Which of the following term does not belong to MOSFET:-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r>
              <a:rPr lang="en-IN" dirty="0">
                <a:latin typeface="Times New Roman" pitchFamily="18" charset="0"/>
                <a:cs typeface="Times New Roman" pitchFamily="18" charset="0"/>
              </a:rPr>
              <a:t>A) Source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B) Gate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C) Base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D) Drain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Characteristics of MOSFET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3" y="1643051"/>
            <a:ext cx="5072098" cy="321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00042"/>
            <a:ext cx="72866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 MOSFET has …………… terminals</a:t>
            </a:r>
          </a:p>
          <a:p>
            <a:pPr fontAlgn="base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QUIZ POLL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five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four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24917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357166"/>
            <a:ext cx="835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Which transistor region is very thin and lightly doped?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emitter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collector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another region</a:t>
            </a:r>
          </a:p>
          <a:p>
            <a:pPr marL="342900" indent="-342900">
              <a:buAutoNum type="alphaUcParenR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base region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496" y="1196752"/>
            <a:ext cx="71438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0034" y="114298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57161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207167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596" y="21429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For a Transistor to function as an amplifier:-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QUIZ POLL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1472" y="285728"/>
            <a:ext cx="79296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With the E-MOSFET, when gate input voltage is zero, drain current is …..</a:t>
            </a:r>
          </a:p>
          <a:p>
            <a:pPr fontAlgn="base"/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at saturation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zero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Less than 10 A</a:t>
            </a:r>
          </a:p>
          <a:p>
            <a:pPr marL="342900" indent="-342900" fontAlgn="base">
              <a:buFont typeface="+mj-lt"/>
              <a:buAutoNum type="alphaUcPeriod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widening the channel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F40C-B630-408B-A452-35FE75AC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4572C-981E-449B-BB1A-36FD8CAD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604073"/>
            <a:ext cx="7128792" cy="42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36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FA39F1-78A8-4A58-8181-8EE9B0CE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786723"/>
            <a:ext cx="6840759" cy="50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02EF3B-871D-45D2-BF41-48CC99612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90017"/>
            <a:ext cx="6102623" cy="44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4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F7B1EB-98BF-446C-B592-28B921DD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8" y="548680"/>
            <a:ext cx="784078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6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0500A-44E6-487A-9D76-F8B1FE2E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12" y="836712"/>
            <a:ext cx="762650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9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9D089-A46D-4260-8DBE-F06347E0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74" y="1531541"/>
            <a:ext cx="6401651" cy="379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C2C99-968F-45C6-A6D1-302F3458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8" y="703934"/>
            <a:ext cx="7377363" cy="5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0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167</Words>
  <Application>Microsoft Office PowerPoint</Application>
  <PresentationFormat>On-screen Show (4:3)</PresentationFormat>
  <Paragraphs>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MOSFET</vt:lpstr>
      <vt:lpstr>MOSFET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MOSFET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- 4</dc:title>
  <dc:creator>Hp</dc:creator>
  <cp:lastModifiedBy>Pankaj Bashera</cp:lastModifiedBy>
  <cp:revision>54</cp:revision>
  <dcterms:created xsi:type="dcterms:W3CDTF">2020-12-12T14:18:27Z</dcterms:created>
  <dcterms:modified xsi:type="dcterms:W3CDTF">2023-12-25T16:49:13Z</dcterms:modified>
</cp:coreProperties>
</file>