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25" r:id="rId4"/>
    <p:sldId id="298" r:id="rId5"/>
    <p:sldId id="317" r:id="rId6"/>
    <p:sldId id="318" r:id="rId7"/>
    <p:sldId id="319" r:id="rId8"/>
    <p:sldId id="290" r:id="rId9"/>
    <p:sldId id="320" r:id="rId10"/>
    <p:sldId id="32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322" r:id="rId24"/>
    <p:sldId id="323" r:id="rId25"/>
    <p:sldId id="324" r:id="rId26"/>
    <p:sldId id="271" r:id="rId27"/>
    <p:sldId id="272" r:id="rId28"/>
    <p:sldId id="273" r:id="rId29"/>
    <p:sldId id="274" r:id="rId30"/>
    <p:sldId id="276" r:id="rId31"/>
    <p:sldId id="277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Bashera" userId="eba5d384d1b50f9d" providerId="LiveId" clId="{065E15EF-8AD8-4EED-B5AC-7FC08192E434}"/>
    <pc:docChg chg="modSld">
      <pc:chgData name="Pankaj Bashera" userId="eba5d384d1b50f9d" providerId="LiveId" clId="{065E15EF-8AD8-4EED-B5AC-7FC08192E434}" dt="2023-12-25T17:00:15.008" v="3"/>
      <pc:docMkLst>
        <pc:docMk/>
      </pc:docMkLst>
      <pc:sldChg chg="modSp mod">
        <pc:chgData name="Pankaj Bashera" userId="eba5d384d1b50f9d" providerId="LiveId" clId="{065E15EF-8AD8-4EED-B5AC-7FC08192E434}" dt="2023-12-25T16:53:30.902" v="0" actId="20577"/>
        <pc:sldMkLst>
          <pc:docMk/>
          <pc:sldMk cId="0" sldId="323"/>
        </pc:sldMkLst>
        <pc:spChg chg="mod">
          <ac:chgData name="Pankaj Bashera" userId="eba5d384d1b50f9d" providerId="LiveId" clId="{065E15EF-8AD8-4EED-B5AC-7FC08192E434}" dt="2023-12-25T16:53:30.902" v="0" actId="20577"/>
          <ac:spMkLst>
            <pc:docMk/>
            <pc:sldMk cId="0" sldId="323"/>
            <ac:spMk id="2" creationId="{00000000-0000-0000-0000-000000000000}"/>
          </ac:spMkLst>
        </pc:spChg>
      </pc:sldChg>
      <pc:sldChg chg="modSp mod">
        <pc:chgData name="Pankaj Bashera" userId="eba5d384d1b50f9d" providerId="LiveId" clId="{065E15EF-8AD8-4EED-B5AC-7FC08192E434}" dt="2023-12-25T17:00:15.008" v="3"/>
        <pc:sldMkLst>
          <pc:docMk/>
          <pc:sldMk cId="0" sldId="324"/>
        </pc:sldMkLst>
        <pc:spChg chg="mod">
          <ac:chgData name="Pankaj Bashera" userId="eba5d384d1b50f9d" providerId="LiveId" clId="{065E15EF-8AD8-4EED-B5AC-7FC08192E434}" dt="2023-12-25T17:00:15.008" v="3"/>
          <ac:spMkLst>
            <pc:docMk/>
            <pc:sldMk cId="0" sldId="324"/>
            <ac:spMk id="4" creationId="{00000000-0000-0000-0000-000000000000}"/>
          </ac:spMkLst>
        </pc:spChg>
      </pc:sldChg>
    </pc:docChg>
  </pc:docChgLst>
  <pc:docChgLst>
    <pc:chgData name="anil rawat" userId="0f94d4ce081985b3" providerId="LiveId" clId="{F0AB6CB1-FF64-42C9-9019-3D670A68544A}"/>
    <pc:docChg chg="addSld modSld">
      <pc:chgData name="anil rawat" userId="0f94d4ce081985b3" providerId="LiveId" clId="{F0AB6CB1-FF64-42C9-9019-3D670A68544A}" dt="2023-09-12T17:23:05.258" v="12" actId="14100"/>
      <pc:docMkLst>
        <pc:docMk/>
      </pc:docMkLst>
      <pc:sldChg chg="modSp mod">
        <pc:chgData name="anil rawat" userId="0f94d4ce081985b3" providerId="LiveId" clId="{F0AB6CB1-FF64-42C9-9019-3D670A68544A}" dt="2023-09-11T04:43:11.837" v="3" actId="20577"/>
        <pc:sldMkLst>
          <pc:docMk/>
          <pc:sldMk cId="1346656155" sldId="256"/>
        </pc:sldMkLst>
        <pc:spChg chg="mod">
          <ac:chgData name="anil rawat" userId="0f94d4ce081985b3" providerId="LiveId" clId="{F0AB6CB1-FF64-42C9-9019-3D670A68544A}" dt="2023-09-11T04:43:11.837" v="3" actId="20577"/>
          <ac:spMkLst>
            <pc:docMk/>
            <pc:sldMk cId="1346656155" sldId="256"/>
            <ac:spMk id="3" creationId="{63E58E77-D2D6-4F0E-A111-A9F75C23FFAF}"/>
          </ac:spMkLst>
        </pc:spChg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0" sldId="290"/>
        </pc:sldMkLst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1190919443" sldId="298"/>
        </pc:sldMkLst>
      </pc:sldChg>
      <pc:sldChg chg="add">
        <pc:chgData name="anil rawat" userId="0f94d4ce081985b3" providerId="LiveId" clId="{F0AB6CB1-FF64-42C9-9019-3D670A68544A}" dt="2023-09-11T04:46:08.809" v="4"/>
        <pc:sldMkLst>
          <pc:docMk/>
          <pc:sldMk cId="2941316906" sldId="316"/>
        </pc:sldMkLst>
      </pc:sldChg>
      <pc:sldChg chg="modSp add mod">
        <pc:chgData name="anil rawat" userId="0f94d4ce081985b3" providerId="LiveId" clId="{F0AB6CB1-FF64-42C9-9019-3D670A68544A}" dt="2023-09-12T17:23:05.258" v="12" actId="14100"/>
        <pc:sldMkLst>
          <pc:docMk/>
          <pc:sldMk cId="0" sldId="317"/>
        </pc:sldMkLst>
        <pc:picChg chg="mod">
          <ac:chgData name="anil rawat" userId="0f94d4ce081985b3" providerId="LiveId" clId="{F0AB6CB1-FF64-42C9-9019-3D670A68544A}" dt="2023-09-12T17:23:05.258" v="12" actId="14100"/>
          <ac:picMkLst>
            <pc:docMk/>
            <pc:sldMk cId="0" sldId="317"/>
            <ac:picMk id="2050" creationId="{00000000-0000-0000-0000-000000000000}"/>
          </ac:picMkLst>
        </pc:picChg>
        <pc:picChg chg="mod">
          <ac:chgData name="anil rawat" userId="0f94d4ce081985b3" providerId="LiveId" clId="{F0AB6CB1-FF64-42C9-9019-3D670A68544A}" dt="2023-09-12T17:23:00.501" v="11" actId="1076"/>
          <ac:picMkLst>
            <pc:docMk/>
            <pc:sldMk cId="0" sldId="317"/>
            <ac:picMk id="6147" creationId="{00000000-0000-0000-0000-000000000000}"/>
          </ac:picMkLst>
        </pc:picChg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3106342505" sldId="318"/>
        </pc:sldMkLst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0" sldId="319"/>
        </pc:sldMkLst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0" sldId="320"/>
        </pc:sldMkLst>
      </pc:sldChg>
      <pc:sldChg chg="add">
        <pc:chgData name="anil rawat" userId="0f94d4ce081985b3" providerId="LiveId" clId="{F0AB6CB1-FF64-42C9-9019-3D670A68544A}" dt="2023-09-11T04:46:46.289" v="5"/>
        <pc:sldMkLst>
          <pc:docMk/>
          <pc:sldMk cId="0" sldId="321"/>
        </pc:sldMkLst>
      </pc:sldChg>
      <pc:sldChg chg="add">
        <pc:chgData name="anil rawat" userId="0f94d4ce081985b3" providerId="LiveId" clId="{F0AB6CB1-FF64-42C9-9019-3D670A68544A}" dt="2023-09-11T04:47:30.781" v="6"/>
        <pc:sldMkLst>
          <pc:docMk/>
          <pc:sldMk cId="0" sldId="322"/>
        </pc:sldMkLst>
      </pc:sldChg>
      <pc:sldChg chg="add">
        <pc:chgData name="anil rawat" userId="0f94d4ce081985b3" providerId="LiveId" clId="{F0AB6CB1-FF64-42C9-9019-3D670A68544A}" dt="2023-09-11T04:47:30.781" v="6"/>
        <pc:sldMkLst>
          <pc:docMk/>
          <pc:sldMk cId="0" sldId="323"/>
        </pc:sldMkLst>
      </pc:sldChg>
      <pc:sldChg chg="add">
        <pc:chgData name="anil rawat" userId="0f94d4ce081985b3" providerId="LiveId" clId="{F0AB6CB1-FF64-42C9-9019-3D670A68544A}" dt="2023-09-11T04:47:30.781" v="6"/>
        <pc:sldMkLst>
          <pc:docMk/>
          <pc:sldMk cId="0" sldId="324"/>
        </pc:sldMkLst>
      </pc:sldChg>
      <pc:sldChg chg="modSp add mod">
        <pc:chgData name="anil rawat" userId="0f94d4ce081985b3" providerId="LiveId" clId="{F0AB6CB1-FF64-42C9-9019-3D670A68544A}" dt="2023-09-12T17:22:48.319" v="10" actId="1076"/>
        <pc:sldMkLst>
          <pc:docMk/>
          <pc:sldMk cId="0" sldId="325"/>
        </pc:sldMkLst>
        <pc:picChg chg="mod">
          <ac:chgData name="anil rawat" userId="0f94d4ce081985b3" providerId="LiveId" clId="{F0AB6CB1-FF64-42C9-9019-3D670A68544A}" dt="2023-09-12T17:22:40.179" v="8" actId="14100"/>
          <ac:picMkLst>
            <pc:docMk/>
            <pc:sldMk cId="0" sldId="325"/>
            <ac:picMk id="1026" creationId="{00000000-0000-0000-0000-000000000000}"/>
          </ac:picMkLst>
        </pc:picChg>
        <pc:picChg chg="mod">
          <ac:chgData name="anil rawat" userId="0f94d4ce081985b3" providerId="LiveId" clId="{F0AB6CB1-FF64-42C9-9019-3D670A68544A}" dt="2023-09-12T17:22:48.319" v="10" actId="1076"/>
          <ac:picMkLst>
            <pc:docMk/>
            <pc:sldMk cId="0" sldId="325"/>
            <ac:picMk id="512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E634-8581-4694-BDA3-68A908FF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F394-34D8-42E5-A12A-D0DA371D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6357-1E06-48BB-A91D-7FB988FE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C6FF-0B6F-46CD-BF4F-AB4899B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498B-835E-4978-AFBA-A47F24C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280C-B437-4172-AF41-D5B7D84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E5882-FA94-4C61-A839-D39B4C2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76EB-8231-420A-815D-B3445D4A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83B34-F2B0-4425-A69C-B450866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CB8E-9638-4643-AC1B-51B937BE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D393-5825-4D90-96DA-E81BC6E1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8D82-0C5B-49B5-A3E8-0753E37D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53CD-6B40-4AB1-A1C5-F50A53FB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D0D0-1B5F-45A2-99F6-E1A3F94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B279-A83D-4BBA-A7C7-04604FB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DDA-2B63-496A-B3C7-E2B2195C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F63C-4355-4775-9BC0-0D0F15B8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53CA-867D-434C-9026-13B25C5F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9873-BDD5-4CA3-A2A7-A7388101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3347-FA24-489E-9A1F-FD4C1879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EA0-2BB9-4EBF-A328-167A66E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6389-5E37-4DD1-8C23-7DA112C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CD90-5667-43FB-B866-B373BB9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DE7-FEF7-4A24-A8E3-6B09EFB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33EB-0016-4E94-A535-E360822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C326-B913-4538-8B05-48142A22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C780-EAC4-4CB7-9EAE-473EF704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CA450-CC1D-4EF6-8AA5-9EF401AB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59A0-5709-4316-A67B-24AD5315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225C-6D3A-4749-A4D9-F87E25B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0574-8EFA-4082-AA9C-F8885B7E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0630-2956-4C68-BA1B-378F8D2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0C7E-C3B4-466E-8B41-A4A14DFA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1794-706C-463D-B4F0-3A4CD319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F94F-0941-4F34-8C28-9F5D3249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9817-ED5D-4CB6-9607-DF70B221F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78BB-DE7B-4A28-946A-B5EFF87D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B782D-CED9-4159-BB16-FD17C2FC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07F70-D5B2-4D8A-AB7A-C9B3DA8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BBB5-C5A2-4515-B598-A3CD58E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6F0F3-C138-4DF5-AC9F-CFCA875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FBB72-06C1-42FC-B201-593E871E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3C8D0-CD29-4C2F-9E32-DDF81D6C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7BC7-8BBF-4D91-A83F-DBEA88AC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3521-1EDB-46B1-A308-A0F8592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7F18-2AD0-402A-A525-51DCAE86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685-8632-4714-9824-23460F71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9406-0382-4F9C-B9B8-5A0E5734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B68B7-6656-4951-95A0-ED8CA4FF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BEB8-E3EE-4562-805A-291F32F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19D-3ED3-4832-9CEC-512619D8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3E8C-91D3-47AC-9E2A-C861A6DB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6292-80EB-4BAD-B3BC-B4A9699A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38EC9-5145-407A-A2F2-47B54610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0962F-593E-46AD-8BC4-3A5F59EC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6EB3-5A28-4A02-AB83-F1AD06BD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6FAA-3081-4420-AACB-B9D7B78E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FA44-9ECF-403B-8A87-BC57247B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BE7B-F2BB-4826-AE5E-0756105C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12AE-5DB3-4613-89D9-3E01ABAA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818C-BA65-4F98-95BC-8A7EDDF3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0B7E-36A0-4E1D-A10A-81167696C9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AEA6-B34C-4354-B428-E054E5E1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2D5C-EFC0-4454-82AD-926A5A95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641-B8C8-4CEF-A381-CA4E3D12C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ECE249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58E77-D2D6-4F0E-A111-A9F75C23F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UNIT-2 </a:t>
            </a:r>
          </a:p>
          <a:p>
            <a:r>
              <a:rPr lang="en-US" dirty="0"/>
              <a:t>Lecture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9786" y="357166"/>
            <a:ext cx="76438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The element that has the smallest size in a transistor is ………………..</a:t>
            </a:r>
          </a:p>
          <a:p>
            <a:pPr fontAlgn="base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collector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emitter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collector-base-junction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E973-6656-4F53-95C2-392DBA87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 JUNCTION TRANSITOR (BJT)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3299-01C2-4AA0-925D-D9D45E00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2" y="2036072"/>
            <a:ext cx="5581236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1B9E7-4FF4-4B34-8DDE-C98B4C1C3FC4}"/>
              </a:ext>
            </a:extLst>
          </p:cNvPr>
          <p:cNvSpPr txBox="1"/>
          <p:nvPr/>
        </p:nvSpPr>
        <p:spPr>
          <a:xfrm>
            <a:off x="991842" y="1517375"/>
            <a:ext cx="43487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Transistor is a solid state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is a current controlled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has three terminals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two types of Transistor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Doping of Terminals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Emitter- highly doped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Base- Lightly doped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Collector- Moderately doped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0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DDB8-0052-4A8B-91DF-C23CAD5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dirty="0" err="1"/>
              <a:t>Vaccum</a:t>
            </a:r>
            <a:r>
              <a:rPr lang="en-US" dirty="0"/>
              <a:t> Triode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FB26-61AF-4837-ADCB-D68946A9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583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Compact Size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Rugged Construction</a:t>
            </a:r>
          </a:p>
          <a:p>
            <a:r>
              <a:rPr lang="en-US" dirty="0"/>
              <a:t>Resistive to shock and vibration</a:t>
            </a:r>
          </a:p>
          <a:p>
            <a:r>
              <a:rPr lang="en-US" dirty="0"/>
              <a:t>Instantaneous operation</a:t>
            </a:r>
          </a:p>
          <a:p>
            <a:r>
              <a:rPr lang="en-US" dirty="0"/>
              <a:t>High operation point</a:t>
            </a:r>
          </a:p>
          <a:p>
            <a:r>
              <a:rPr lang="en-US" dirty="0"/>
              <a:t>Long life</a:t>
            </a:r>
          </a:p>
          <a:p>
            <a:r>
              <a:rPr lang="en-US" dirty="0"/>
              <a:t>No aging effect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8A968D-0FBF-4AC8-84C0-36CBE640C83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Loud hum noise</a:t>
            </a:r>
          </a:p>
          <a:p>
            <a:r>
              <a:rPr lang="en-US" dirty="0"/>
              <a:t>Restricted operation up to 75 degree</a:t>
            </a:r>
          </a:p>
          <a:p>
            <a:r>
              <a:rPr lang="en-US" dirty="0"/>
              <a:t>Operating frequency – Few MHz</a:t>
            </a:r>
          </a:p>
        </p:txBody>
      </p:sp>
    </p:spTree>
    <p:extLst>
      <p:ext uri="{BB962C8B-B14F-4D97-AF65-F5344CB8AC3E}">
        <p14:creationId xmlns:p14="http://schemas.microsoft.com/office/powerpoint/2010/main" val="161429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B2592-A46E-4F07-ABE5-6030FEB8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357312"/>
            <a:ext cx="8067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2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7B437-2720-4E55-85D1-407F6982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62087"/>
            <a:ext cx="8058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24989-FAE8-44A6-A572-3395753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9187"/>
            <a:ext cx="7772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38E7E-E053-46D0-BDE9-2A15E3BF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81162"/>
            <a:ext cx="7981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CF06D-1784-4300-9A85-6D6DF326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281112"/>
            <a:ext cx="8324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0DC27-F382-4FE7-9C77-103E030D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166812"/>
            <a:ext cx="7991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E7A74-6581-476D-B097-776A9BA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252537"/>
            <a:ext cx="850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FB54B-9C35-43CA-AF15-695388C9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06" y="836713"/>
            <a:ext cx="7177458" cy="50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BEFB4-3304-47A2-BFD7-78126395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71625"/>
            <a:ext cx="8305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EABC0-D590-4B04-B333-87E7FAFA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66825"/>
            <a:ext cx="8181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E1F2D-F38C-4262-BBA8-6CB1E2CD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528762"/>
            <a:ext cx="7610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934" y="1285861"/>
            <a:ext cx="4286280" cy="394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3" y="1500175"/>
            <a:ext cx="3857619" cy="32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FB2DF-4E7E-49F2-BB8D-B3F88529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30" y="226880"/>
            <a:ext cx="7754784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034" y="357166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At the emitter base junctions of a transistor, one finds………….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reverse bias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wide depletion layer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Low resistance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a and b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829" y="790939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Most of the majority carriers from the emitter……………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of the majority carriers from the emitter……………</a:t>
            </a:r>
            <a:endParaRPr lang="en-I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QUIZ POLL</a:t>
            </a:r>
            <a:endParaRPr lang="en-IN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Recombine in the base</a:t>
            </a:r>
            <a:endParaRPr lang="en-IN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Recombine in the emitter</a:t>
            </a:r>
            <a:endParaRPr lang="en-IN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 through the base region to collector</a:t>
            </a:r>
            <a:endParaRPr lang="en-IN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a and b</a:t>
            </a:r>
            <a:endParaRPr lang="en-IN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b and c </a:t>
            </a:r>
            <a:endParaRPr lang="en-IN">
              <a:effectLst/>
            </a:endParaRPr>
          </a:p>
          <a:p>
            <a:pPr marL="342900" indent="-342900">
              <a:buAutoNum type="alphaUcParenR"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Recombine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base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Recombine in the emitter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Pass through the base region to collector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a and b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b and c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9B856-0A62-4302-85CB-AD1BF715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81137"/>
            <a:ext cx="8105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44800-D730-4D5B-8B05-7568E530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114550"/>
            <a:ext cx="8305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D9A75-840B-4F9D-B15F-20B55E21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08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72056-E55A-472D-BF20-36D9B7E7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96" y="1855305"/>
            <a:ext cx="7656608" cy="34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4575175" y="5943600"/>
            <a:ext cx="2215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Figure NPN transistor.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8831" y="1137327"/>
            <a:ext cx="3911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Transistor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1611657"/>
            <a:ext cx="3333724" cy="302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208E2D-07D6-4ADF-A14C-4F8BA923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61" y="1815548"/>
            <a:ext cx="7520077" cy="28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E24C0-B243-445D-B502-F110C766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04" y="1550504"/>
            <a:ext cx="7222852" cy="34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36D88-BA2F-48AF-8E82-4C3851A8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10" y="2327415"/>
            <a:ext cx="5276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034" y="35716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Emitter is ................. Doped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heavily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lightly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1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575176" y="5943600"/>
            <a:ext cx="2184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Figure PNP transistor.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1636" y="666364"/>
            <a:ext cx="4368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9" y="971653"/>
            <a:ext cx="3726365" cy="338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034" y="35716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Emitter is ................. Doped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heavily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lightly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D92F8-D4E0-48B3-AB57-7C809A0B1D47}"/>
              </a:ext>
            </a:extLst>
          </p:cNvPr>
          <p:cNvSpPr txBox="1"/>
          <p:nvPr/>
        </p:nvSpPr>
        <p:spPr>
          <a:xfrm>
            <a:off x="1775520" y="692696"/>
            <a:ext cx="7272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575757"/>
                </a:solidFill>
                <a:latin typeface="inherit"/>
              </a:rPr>
              <a:t>In a </a:t>
            </a:r>
            <a:r>
              <a:rPr lang="en-US" b="1" dirty="0" err="1">
                <a:solidFill>
                  <a:srgbClr val="575757"/>
                </a:solidFill>
                <a:latin typeface="inherit"/>
              </a:rPr>
              <a:t>pnp</a:t>
            </a:r>
            <a:r>
              <a:rPr lang="en-US" b="1" dirty="0">
                <a:solidFill>
                  <a:srgbClr val="575757"/>
                </a:solidFill>
                <a:latin typeface="inherit"/>
              </a:rPr>
              <a:t> transistor, the current carriers are ………….</a:t>
            </a:r>
          </a:p>
          <a:p>
            <a:pPr algn="l" fontAlgn="base"/>
            <a:endParaRPr lang="en-US" dirty="0">
              <a:solidFill>
                <a:srgbClr val="575757"/>
              </a:solidFill>
              <a:latin typeface="PT Serif" panose="020B0604020202020204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acceptor ions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donor ions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free electrons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holes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8A932-0A11-43FD-91D4-E0B8C3872325}"/>
              </a:ext>
            </a:extLst>
          </p:cNvPr>
          <p:cNvSpPr txBox="1"/>
          <p:nvPr/>
        </p:nvSpPr>
        <p:spPr>
          <a:xfrm>
            <a:off x="1847528" y="548680"/>
            <a:ext cx="72728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575757"/>
                </a:solidFill>
                <a:latin typeface="inherit"/>
              </a:rPr>
              <a:t>In a </a:t>
            </a:r>
            <a:r>
              <a:rPr lang="en-US" b="1" dirty="0" err="1">
                <a:solidFill>
                  <a:srgbClr val="575757"/>
                </a:solidFill>
                <a:latin typeface="inherit"/>
              </a:rPr>
              <a:t>npn</a:t>
            </a:r>
            <a:r>
              <a:rPr lang="en-US" b="1" dirty="0">
                <a:solidFill>
                  <a:srgbClr val="575757"/>
                </a:solidFill>
                <a:latin typeface="inherit"/>
              </a:rPr>
              <a:t> transistor, ……………. are the minority carriers</a:t>
            </a:r>
            <a:endParaRPr lang="en-US" dirty="0">
              <a:solidFill>
                <a:srgbClr val="575757"/>
              </a:solidFill>
              <a:latin typeface="PT Serif" panose="020B0604020202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free electrons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holes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donor ions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575757"/>
                </a:solidFill>
                <a:latin typeface="PT Serif" panose="020B0604020202020204" pitchFamily="18" charset="0"/>
              </a:rPr>
              <a:t>acceptor 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4034" y="214290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Collector has ............... size among all terminals in BJT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least size 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biggest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291</Words>
  <Application>Microsoft Office PowerPoint</Application>
  <PresentationFormat>Widescreen</PresentationFormat>
  <Paragraphs>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inherit</vt:lpstr>
      <vt:lpstr>PT Serif</vt:lpstr>
      <vt:lpstr>Times New Roman</vt:lpstr>
      <vt:lpstr>Office Theme</vt:lpstr>
      <vt:lpstr>ECE249</vt:lpstr>
      <vt:lpstr>PowerPoint Presentation</vt:lpstr>
      <vt:lpstr>Transistor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BIPOLAR JUNCTION TRANSITOR (BJT)</vt:lpstr>
      <vt:lpstr>Transistor wrt Vaccum Triode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VIYUSH RAWAT</dc:creator>
  <cp:lastModifiedBy>Pankaj Bashera</cp:lastModifiedBy>
  <cp:revision>16</cp:revision>
  <dcterms:created xsi:type="dcterms:W3CDTF">2022-10-28T05:02:28Z</dcterms:created>
  <dcterms:modified xsi:type="dcterms:W3CDTF">2023-12-25T17:00:25Z</dcterms:modified>
</cp:coreProperties>
</file>