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97" r:id="rId3"/>
    <p:sldId id="298" r:id="rId4"/>
    <p:sldId id="316" r:id="rId5"/>
    <p:sldId id="313" r:id="rId6"/>
    <p:sldId id="314" r:id="rId7"/>
    <p:sldId id="315" r:id="rId8"/>
    <p:sldId id="317" r:id="rId9"/>
    <p:sldId id="318" r:id="rId10"/>
    <p:sldId id="319" r:id="rId11"/>
    <p:sldId id="320" r:id="rId12"/>
    <p:sldId id="284" r:id="rId13"/>
    <p:sldId id="296" r:id="rId14"/>
    <p:sldId id="321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LjBQTz1/scyos+lLEs6M5g==" hashData="HHVTNXro/Kx3dBCQ9eFmNv6gVmQ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29-10-2023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29-10-2023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grid-column-start.php" TargetMode="External"/><Relationship Id="rId3" Type="http://schemas.openxmlformats.org/officeDocument/2006/relationships/hyperlink" Target="https://www.w3schools.com/cssref/pr_grid-auto-columns.php" TargetMode="External"/><Relationship Id="rId7" Type="http://schemas.openxmlformats.org/officeDocument/2006/relationships/hyperlink" Target="https://www.w3schools.com/cssref/pr_grid-column-gap.php" TargetMode="External"/><Relationship Id="rId2" Type="http://schemas.openxmlformats.org/officeDocument/2006/relationships/hyperlink" Target="https://www.w3schools.com/cssref/pr_grid-area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grid-column-end.php" TargetMode="External"/><Relationship Id="rId5" Type="http://schemas.openxmlformats.org/officeDocument/2006/relationships/hyperlink" Target="https://www.w3schools.com/cssref/pr_grid-column.php" TargetMode="External"/><Relationship Id="rId10" Type="http://schemas.openxmlformats.org/officeDocument/2006/relationships/hyperlink" Target="https://www.w3schools.com/cssref/pr_grid-row.php" TargetMode="External"/><Relationship Id="rId4" Type="http://schemas.openxmlformats.org/officeDocument/2006/relationships/hyperlink" Target="https://www.w3schools.com/cssref/pr_grid-auto-flow.php" TargetMode="External"/><Relationship Id="rId9" Type="http://schemas.openxmlformats.org/officeDocument/2006/relationships/hyperlink" Target="https://www.w3schools.com/cssref/pr_grid-gap.ph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grid-row-gap.php" TargetMode="External"/><Relationship Id="rId7" Type="http://schemas.openxmlformats.org/officeDocument/2006/relationships/hyperlink" Target="https://www.w3schools.com/cssref/pr_grid-template-columns.php" TargetMode="External"/><Relationship Id="rId2" Type="http://schemas.openxmlformats.org/officeDocument/2006/relationships/hyperlink" Target="https://www.w3schools.com/cssref/pr_grid-row-end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grid-template-areas.php" TargetMode="External"/><Relationship Id="rId5" Type="http://schemas.openxmlformats.org/officeDocument/2006/relationships/hyperlink" Target="https://www.w3schools.com/cssref/pr_grid-template.php" TargetMode="External"/><Relationship Id="rId4" Type="http://schemas.openxmlformats.org/officeDocument/2006/relationships/hyperlink" Target="https://www.w3schools.com/cssref/pr_grid-row-start.ph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57u2WL8hHj" TargetMode="External"/><Relationship Id="rId2" Type="http://schemas.openxmlformats.org/officeDocument/2006/relationships/hyperlink" Target="https://onlinegdb.com/sHTJe1AO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 </a:t>
            </a:r>
            <a:br>
              <a:rPr lang="en-US" sz="3600" dirty="0"/>
            </a:br>
            <a:r>
              <a:rPr lang="en-US" sz="3600" dirty="0"/>
              <a:t>Lecture #10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for grid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FF00"/>
                </a:solidFill>
              </a:rPr>
              <a:t>grid-area - </a:t>
            </a:r>
            <a:r>
              <a:rPr lang="en-US" dirty="0"/>
              <a:t>This property specifies a grid item's size and location in a grid layout. It is also a shorthand property for grid-row-start, grid-column-start, grid-row-end and grid-column-end.</a:t>
            </a:r>
            <a:endParaRPr lang="en-US" b="1" dirty="0">
              <a:solidFill>
                <a:srgbClr val="FFFF00"/>
              </a:solidFill>
            </a:endParaRPr>
          </a:p>
          <a:p>
            <a:pPr algn="just"/>
            <a:r>
              <a:rPr lang="en-US" b="1" dirty="0">
                <a:solidFill>
                  <a:srgbClr val="FFFF00"/>
                </a:solidFill>
              </a:rPr>
              <a:t>grid-auto-columns - </a:t>
            </a:r>
            <a:r>
              <a:rPr lang="en-US" dirty="0"/>
              <a:t> This property sets a size for the columns in a grid container.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r>
              <a:rPr lang="en-US" b="1" dirty="0">
                <a:solidFill>
                  <a:srgbClr val="FFFF00"/>
                </a:solidFill>
              </a:rPr>
              <a:t>grid-auto-rows - </a:t>
            </a:r>
            <a:r>
              <a:rPr lang="en-US" dirty="0"/>
              <a:t>This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property sets a size for the rows in a grid container.</a:t>
            </a:r>
          </a:p>
          <a:p>
            <a:pPr algn="just"/>
            <a:r>
              <a:rPr lang="en-US" b="1" dirty="0">
                <a:solidFill>
                  <a:srgbClr val="FFFF00"/>
                </a:solidFill>
              </a:rPr>
              <a:t>grid-auto-flow - </a:t>
            </a:r>
            <a:r>
              <a:rPr lang="en-US" dirty="0"/>
              <a:t>This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property controls how auto-placed items get inserted in the grid.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3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for grid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FFFF00"/>
                </a:solidFill>
              </a:rPr>
              <a:t>grid-template-areas - </a:t>
            </a:r>
            <a:r>
              <a:rPr lang="en-US" dirty="0"/>
              <a:t> This property specifies areas within the grid layout.</a:t>
            </a:r>
            <a:endParaRPr lang="en-US" b="1" dirty="0">
              <a:solidFill>
                <a:srgbClr val="FFFF00"/>
              </a:solidFill>
            </a:endParaRPr>
          </a:p>
          <a:p>
            <a:pPr algn="just"/>
            <a:r>
              <a:rPr lang="en-US" b="1" dirty="0">
                <a:solidFill>
                  <a:srgbClr val="FFFF00"/>
                </a:solidFill>
              </a:rPr>
              <a:t>grid - </a:t>
            </a:r>
            <a:r>
              <a:rPr lang="en-US" dirty="0"/>
              <a:t>This is a shorthand property for grid-template-rows, grid-template-columns, grid-template-areas, grid-auto-rows, grid-auto-columns, grid-auto-flow.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hlinkClick r:id="rId2"/>
              </a:rPr>
              <a:t>https://www.w3schools.com/cssref/pr_grid.php</a:t>
            </a:r>
          </a:p>
          <a:p>
            <a:pPr algn="just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www.w3schools.com/cssref/pr_grid-area.php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www.w3schools.com/cssref/pr_grid-auto-columns.php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www.w3schools.com/cssref/pr_grid-auto-flow.php</a:t>
            </a:r>
            <a:endParaRPr lang="en-US" dirty="0" smtClean="0"/>
          </a:p>
          <a:p>
            <a:pPr algn="just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www.w3schools.com/cssref/pr_grid-column.php</a:t>
            </a:r>
            <a:endParaRPr lang="en-US" dirty="0" smtClean="0"/>
          </a:p>
          <a:p>
            <a:pPr algn="just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www.w3schools.com/cssref/pr_grid-column-end.php</a:t>
            </a:r>
            <a:endParaRPr lang="en-US" dirty="0" smtClean="0"/>
          </a:p>
          <a:p>
            <a:pPr algn="just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www.w3schools.com/cssref/pr_grid-column-gap.php</a:t>
            </a:r>
            <a:endParaRPr lang="en-US" dirty="0" smtClean="0"/>
          </a:p>
          <a:p>
            <a:pPr algn="just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www.w3schools.com/cssref/pr_grid-column-start.php</a:t>
            </a:r>
            <a:endParaRPr lang="en-US" dirty="0" smtClean="0"/>
          </a:p>
          <a:p>
            <a:pPr algn="just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www.w3schools.com/cssref/pr_grid-gap.php</a:t>
            </a:r>
            <a:endParaRPr lang="en-US" dirty="0" smtClean="0"/>
          </a:p>
          <a:p>
            <a:pPr algn="just"/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www.w3schools.com/cssref/pr_grid-row.php</a:t>
            </a:r>
            <a:endParaRPr lang="en-US" dirty="0" smtClean="0"/>
          </a:p>
          <a:p>
            <a:pPr marL="4572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www.w3schools.com/cssref/pr_grid-row-end.php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www.w3schools.com/cssref/pr_grid-row-gap.php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www.w3schools.com/cssref/pr_grid-row-start.php</a:t>
            </a:r>
            <a:endParaRPr lang="en-US" dirty="0" smtClean="0"/>
          </a:p>
          <a:p>
            <a:pPr algn="just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www.w3schools.com/cssref/pr_grid-template.php</a:t>
            </a:r>
            <a:endParaRPr lang="en-US" dirty="0" smtClean="0"/>
          </a:p>
          <a:p>
            <a:pPr algn="just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www.w3schools.com/cssref/pr_grid-template-areas.php</a:t>
            </a:r>
            <a:endParaRPr lang="en-US" dirty="0" smtClean="0"/>
          </a:p>
          <a:p>
            <a:pPr algn="just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www.w3schools.com/cssref/pr_grid-template-columns.php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4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 link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onlinegdb.com/sHTJe1AO4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onlinegdb.com/57u2WL8hHj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459216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Introduction to CSS grid</a:t>
            </a:r>
          </a:p>
          <a:p>
            <a:pPr algn="just"/>
            <a:r>
              <a:rPr lang="en-US" dirty="0"/>
              <a:t>Grid container</a:t>
            </a:r>
          </a:p>
          <a:p>
            <a:pPr algn="just"/>
            <a:r>
              <a:rPr lang="en-US" dirty="0"/>
              <a:t>Grid item</a:t>
            </a:r>
          </a:p>
          <a:p>
            <a:pPr algn="just"/>
            <a:r>
              <a:rPr lang="en-US" dirty="0"/>
              <a:t>Properties for grid in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CSS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CSS grid layout helps designers organize a webpage.</a:t>
            </a:r>
          </a:p>
          <a:p>
            <a:pPr algn="just"/>
            <a:r>
              <a:rPr lang="en-US" dirty="0"/>
              <a:t>It's really good at dividing the page into different sections and deciding how things like pictures and text should be placed and sized on the page.</a:t>
            </a:r>
          </a:p>
          <a:p>
            <a:pPr algn="just"/>
            <a:r>
              <a:rPr lang="en-US" dirty="0"/>
              <a:t>It is a system with rows and columns, making it easier to design web pages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CSS grid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8352928" cy="187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3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Grid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Grid containers consist of grid items, placed inside columns and rows.</a:t>
            </a:r>
          </a:p>
          <a:p>
            <a:pPr algn="just"/>
            <a:r>
              <a:rPr lang="en-US" dirty="0"/>
              <a:t>An HTML element becomes a grid container when its display property is set to grid or inline-grid.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&lt;div class="grid-container"&gt;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       ....</a:t>
            </a:r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 &lt;/div&gt; </a:t>
            </a:r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display: grid        </a:t>
            </a:r>
            <a:r>
              <a:rPr lang="en-US" dirty="0"/>
              <a:t>or</a:t>
            </a:r>
            <a:r>
              <a:rPr lang="en-US" b="1" dirty="0">
                <a:solidFill>
                  <a:srgbClr val="FFFF00"/>
                </a:solidFill>
              </a:rPr>
              <a:t>	 display: inline-grid 	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Grid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Grid items are the child elements in a grid container. </a:t>
            </a:r>
          </a:p>
          <a:p>
            <a:pPr algn="just"/>
            <a:r>
              <a:rPr lang="en-US" dirty="0"/>
              <a:t>By default, a container has one grid item for each grid cell. 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 &lt;div class="grid-container"&gt;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      &lt;div class="grid-item"&gt;1&lt;/div&gt;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      &lt;div class="grid-item"&gt;2&lt;/div&gt;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      &lt;div class="grid-item"&gt;3&lt;/div&gt;  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      &lt;div class="grid-item"&gt;4&lt;/div&gt;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      &lt;div class="grid-item"&gt;5&lt;/div&gt;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      &lt;div class="grid-item"&gt;6&lt;/div&gt;  </a:t>
            </a:r>
          </a:p>
          <a:p>
            <a:pPr marL="45720" indent="0">
              <a:buNone/>
            </a:pPr>
            <a:r>
              <a:rPr lang="en-IN" b="1" dirty="0">
                <a:solidFill>
                  <a:srgbClr val="FFFF00"/>
                </a:solidFill>
              </a:rPr>
              <a:t> &lt;/div&gt;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for grid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FF00"/>
                </a:solidFill>
              </a:rPr>
              <a:t>display -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Declaring </a:t>
            </a:r>
            <a:r>
              <a:rPr lang="en-US" b="1" dirty="0">
                <a:solidFill>
                  <a:srgbClr val="FFFF00"/>
                </a:solidFill>
              </a:rPr>
              <a:t>display: grid</a:t>
            </a:r>
            <a:r>
              <a:rPr lang="en-US" dirty="0"/>
              <a:t> gives you a one column grid, so your items will continue to display one below the other.</a:t>
            </a:r>
            <a:endParaRPr lang="en-US" b="1" dirty="0">
              <a:solidFill>
                <a:srgbClr val="FFFF00"/>
              </a:solidFill>
            </a:endParaRP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grid-template-columns - </a:t>
            </a:r>
            <a:r>
              <a:rPr lang="en-IN" dirty="0"/>
              <a:t>This </a:t>
            </a:r>
            <a:r>
              <a:rPr lang="en-US" dirty="0"/>
              <a:t>property specifies the number (and the widths) of columns in a grid layout.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grid-template-rows - </a:t>
            </a:r>
            <a:r>
              <a:rPr lang="en-IN" dirty="0"/>
              <a:t>This</a:t>
            </a:r>
            <a:r>
              <a:rPr lang="en-IN" b="1" dirty="0"/>
              <a:t> </a:t>
            </a:r>
            <a:r>
              <a:rPr lang="en-US" dirty="0"/>
              <a:t>property specifies the number (and the heights) of the rows in a grid layout.</a:t>
            </a: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grid-template - </a:t>
            </a:r>
            <a:r>
              <a:rPr lang="en-IN" dirty="0"/>
              <a:t>This </a:t>
            </a:r>
            <a:r>
              <a:rPr lang="en-US" dirty="0"/>
              <a:t>is a shorthand property for grid-template-rows and grid-template-columns.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endParaRPr lang="en-IN" b="1" dirty="0">
              <a:solidFill>
                <a:srgbClr val="FFFF00"/>
              </a:solidFill>
            </a:endParaRPr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for grid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rgbClr val="FFFF00"/>
                </a:solidFill>
              </a:rPr>
              <a:t>grid-row-start - </a:t>
            </a:r>
            <a:r>
              <a:rPr lang="en-IN" dirty="0"/>
              <a:t>This </a:t>
            </a:r>
            <a:r>
              <a:rPr lang="en-US" dirty="0"/>
              <a:t>property defines on which row-line the item will start.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grid-row-end - </a:t>
            </a:r>
            <a:r>
              <a:rPr lang="en-IN" dirty="0"/>
              <a:t>This </a:t>
            </a:r>
            <a:r>
              <a:rPr lang="en-US" dirty="0"/>
              <a:t>property defines how many rows an item will span, or on which row-line the item will end.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grid-row-gap - </a:t>
            </a:r>
            <a:r>
              <a:rPr lang="en-IN" dirty="0"/>
              <a:t>This</a:t>
            </a:r>
            <a:r>
              <a:rPr lang="en-IN" b="1" dirty="0"/>
              <a:t> </a:t>
            </a:r>
            <a:r>
              <a:rPr lang="en-US" dirty="0"/>
              <a:t>property defines the size of the gap between the rows in a grid layout.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grid-row - </a:t>
            </a:r>
            <a:r>
              <a:rPr lang="en-IN" dirty="0"/>
              <a:t>This </a:t>
            </a:r>
            <a:r>
              <a:rPr lang="en-US" dirty="0"/>
              <a:t>is a shorthand property for grid-row-start and grid-row-end.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for grid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b="1" dirty="0">
                <a:solidFill>
                  <a:srgbClr val="FFFF00"/>
                </a:solidFill>
              </a:rPr>
              <a:t>grid-column-start - </a:t>
            </a:r>
            <a:r>
              <a:rPr lang="en-IN" dirty="0"/>
              <a:t>This</a:t>
            </a:r>
            <a:r>
              <a:rPr lang="en-IN" b="1" dirty="0"/>
              <a:t> </a:t>
            </a:r>
            <a:r>
              <a:rPr lang="en-US" dirty="0"/>
              <a:t>property defines on which column-line the item will start.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grid-column-end - </a:t>
            </a:r>
            <a:r>
              <a:rPr lang="en-IN" dirty="0"/>
              <a:t>This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US" dirty="0"/>
              <a:t>property defines how many columns an item will span, or on which column-line the item will end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grid-column-gap - </a:t>
            </a:r>
            <a:r>
              <a:rPr lang="en-IN" dirty="0"/>
              <a:t>This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US" dirty="0"/>
              <a:t>property defines the size of the gap between the columns in a grid layout.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r>
              <a:rPr lang="en-IN" b="1" dirty="0">
                <a:solidFill>
                  <a:srgbClr val="FFFF00"/>
                </a:solidFill>
              </a:rPr>
              <a:t>grid-column - </a:t>
            </a:r>
            <a:r>
              <a:rPr lang="en-IN" dirty="0"/>
              <a:t>This </a:t>
            </a:r>
            <a:r>
              <a:rPr lang="en-US" dirty="0"/>
              <a:t>is a shorthand property for grid-column-start and grid-column-end.</a:t>
            </a:r>
            <a:endParaRPr lang="en-IN" b="1" dirty="0">
              <a:solidFill>
                <a:srgbClr val="FFFF00"/>
              </a:solidFill>
            </a:endParaRPr>
          </a:p>
          <a:p>
            <a:pPr algn="just"/>
            <a:r>
              <a:rPr lang="en-US" b="1" dirty="0">
                <a:solidFill>
                  <a:srgbClr val="FFFF00"/>
                </a:solidFill>
              </a:rPr>
              <a:t>grid-gap – </a:t>
            </a:r>
            <a:r>
              <a:rPr lang="en-US" dirty="0"/>
              <a:t>This property defines the size of the gap between the rows </a:t>
            </a:r>
            <a:r>
              <a:rPr lang="en-US" i="1" dirty="0"/>
              <a:t>and</a:t>
            </a:r>
            <a:r>
              <a:rPr lang="en-US" dirty="0"/>
              <a:t> columns in a grid layout. It is also a shorthand property for grid-row-gap and grid-column-gap</a:t>
            </a:r>
            <a:endParaRPr lang="en-US" b="1" dirty="0">
              <a:solidFill>
                <a:srgbClr val="FFFF00"/>
              </a:solidFill>
            </a:endParaRPr>
          </a:p>
          <a:p>
            <a:pPr algn="just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9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3152</TotalTime>
  <Words>534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CSE326  Internet Programming Laboratory  Lecture #10</vt:lpstr>
      <vt:lpstr>Outline</vt:lpstr>
      <vt:lpstr>Introduction to CSS grid</vt:lpstr>
      <vt:lpstr>Introduction to CSS grid</vt:lpstr>
      <vt:lpstr>Grid container</vt:lpstr>
      <vt:lpstr>Grid item</vt:lpstr>
      <vt:lpstr>Properties for grid in CSS</vt:lpstr>
      <vt:lpstr>Properties for grid in CSS</vt:lpstr>
      <vt:lpstr>Properties for grid in CSS</vt:lpstr>
      <vt:lpstr>Properties for grid in CSS</vt:lpstr>
      <vt:lpstr>Properties for grid in CSS</vt:lpstr>
      <vt:lpstr>References</vt:lpstr>
      <vt:lpstr>References</vt:lpstr>
      <vt:lpstr>Program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1121</cp:revision>
  <dcterms:created xsi:type="dcterms:W3CDTF">2023-08-17T03:51:20Z</dcterms:created>
  <dcterms:modified xsi:type="dcterms:W3CDTF">2023-10-29T09:37:53Z</dcterms:modified>
</cp:coreProperties>
</file>