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97" r:id="rId3"/>
    <p:sldId id="331" r:id="rId4"/>
    <p:sldId id="332" r:id="rId5"/>
    <p:sldId id="333" r:id="rId6"/>
    <p:sldId id="334" r:id="rId7"/>
    <p:sldId id="335" r:id="rId8"/>
    <p:sldId id="327" r:id="rId9"/>
    <p:sldId id="328" r:id="rId10"/>
    <p:sldId id="329" r:id="rId11"/>
    <p:sldId id="284" r:id="rId12"/>
    <p:sldId id="321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5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4B997-7476-4EC8-BD6D-F6D133459055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0AF00-BDC2-4E22-9AB6-6FDA0E6DE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656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5A0-437F-4D4F-9F63-0DE12B4707BA}" type="datetime1">
              <a:rPr lang="en-IN" smtClean="0"/>
              <a:t>07-11-2023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0317-7514-470C-8859-FEAB78AFA84E}" type="datetime1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0D0C-0542-4575-9C53-121116BF1562}" type="datetime1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AB0C-8A4F-4A9E-B7F7-58515A6440E7}" type="datetime1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0D22-8420-4AF0-8722-2855801E82FB}" type="datetime1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2F9F-5CFA-4EBA-BA27-C5E2A62FDF1A}" type="datetime1">
              <a:rPr lang="en-IN" smtClean="0"/>
              <a:t>07-11-2023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814D-220D-40D4-AB32-274CBB40604A}" type="datetime1">
              <a:rPr lang="en-IN" smtClean="0"/>
              <a:t>07-11-2023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ACF4-6E2D-427B-9257-A5B396BB2F5D}" type="datetime1">
              <a:rPr lang="en-IN" smtClean="0"/>
              <a:t>07-11-2023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0489-FB30-448B-B752-C7F233B89F76}" type="datetime1">
              <a:rPr lang="en-IN" smtClean="0"/>
              <a:t>07-11-2023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6C54-2EFD-437D-A71C-B4A779E37E51}" type="datetime1">
              <a:rPr lang="en-IN" smtClean="0"/>
              <a:t>07-11-2023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2386-994B-4EFF-A8B5-30B85EDF6DD6}" type="datetime1">
              <a:rPr lang="en-IN" smtClean="0"/>
              <a:t>07-11-2023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785CAE0E-7D63-43E1-ACB7-595E8AE1D856}" type="datetime1">
              <a:rPr lang="en-IN" smtClean="0"/>
              <a:t>07-11-2023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IN"/>
              <a:t>Dr. Navneet Kaur, Lovely Professional University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82880"/>
            <a:r>
              <a:rPr lang="en-US" dirty="0"/>
              <a:t>CSE326 </a:t>
            </a:r>
            <a:br>
              <a:rPr lang="en-US" dirty="0"/>
            </a:br>
            <a:r>
              <a:rPr lang="en-US" sz="3600" dirty="0"/>
              <a:t>Internet Programming Laboratory </a:t>
            </a:r>
            <a:br>
              <a:rPr lang="en-US" sz="3600" dirty="0"/>
            </a:br>
            <a:r>
              <a:rPr lang="en-US" sz="3600" dirty="0"/>
              <a:t>Lecture </a:t>
            </a:r>
            <a:r>
              <a:rPr lang="en-US" sz="3600"/>
              <a:t>#</a:t>
            </a:r>
            <a:r>
              <a:rPr lang="en-US" sz="3600" smtClean="0"/>
              <a:t>11 Part 2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Navneet</a:t>
            </a:r>
            <a:r>
              <a:rPr lang="en-US" dirty="0"/>
              <a:t> </a:t>
            </a:r>
            <a:r>
              <a:rPr lang="en-US" dirty="0" err="1"/>
              <a:t>Kaur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13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Popup boxes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JavaScript provides built-in global functions to display popup message boxes for different purposes</a:t>
            </a:r>
            <a:r>
              <a:rPr lang="en-US" dirty="0" smtClean="0"/>
              <a:t>.</a:t>
            </a:r>
          </a:p>
          <a:p>
            <a:pPr lvl="1" algn="just"/>
            <a:r>
              <a:rPr lang="en-US" b="1" dirty="0">
                <a:solidFill>
                  <a:srgbClr val="FFFF00"/>
                </a:solidFill>
              </a:rPr>
              <a:t>alert</a:t>
            </a:r>
            <a:r>
              <a:rPr lang="en-US" b="1" dirty="0" smtClean="0">
                <a:solidFill>
                  <a:srgbClr val="FFFF00"/>
                </a:solidFill>
              </a:rPr>
              <a:t>()</a:t>
            </a:r>
            <a:r>
              <a:rPr lang="en-US" b="1" dirty="0" smtClean="0"/>
              <a:t>:</a:t>
            </a:r>
            <a:r>
              <a:rPr lang="en-US" dirty="0"/>
              <a:t>The alert() function displays a message to the user to display some information to users. This alert box will have the OK button to close the alert box</a:t>
            </a:r>
            <a:r>
              <a:rPr lang="en-US" dirty="0" smtClean="0"/>
              <a:t>.</a:t>
            </a:r>
          </a:p>
          <a:p>
            <a:pPr lvl="1" algn="just"/>
            <a:r>
              <a:rPr lang="en-US" b="1" dirty="0">
                <a:solidFill>
                  <a:srgbClr val="FFFF00"/>
                </a:solidFill>
              </a:rPr>
              <a:t>confirm(message)</a:t>
            </a:r>
            <a:r>
              <a:rPr lang="en-US" b="1" dirty="0"/>
              <a:t>: </a:t>
            </a:r>
            <a:r>
              <a:rPr lang="en-US" dirty="0"/>
              <a:t>Use the confirm() function to take the user's confirmation before starting some task.</a:t>
            </a:r>
          </a:p>
          <a:p>
            <a:pPr lvl="1" algn="just"/>
            <a:r>
              <a:rPr lang="en-US" b="1" dirty="0">
                <a:solidFill>
                  <a:srgbClr val="FFFF00"/>
                </a:solidFill>
              </a:rPr>
              <a:t>prompt(message, </a:t>
            </a:r>
            <a:r>
              <a:rPr lang="en-US" b="1" dirty="0" err="1">
                <a:solidFill>
                  <a:srgbClr val="FFFF00"/>
                </a:solidFill>
              </a:rPr>
              <a:t>defaultValue</a:t>
            </a:r>
            <a:r>
              <a:rPr lang="en-US" b="1" dirty="0">
                <a:solidFill>
                  <a:srgbClr val="FFFF00"/>
                </a:solidFill>
              </a:rPr>
              <a:t>)</a:t>
            </a:r>
            <a:r>
              <a:rPr lang="en-US" b="1" dirty="0"/>
              <a:t>: </a:t>
            </a:r>
            <a:r>
              <a:rPr lang="en-US" dirty="0"/>
              <a:t>Use the prompt() function to take the user's input to do further actions.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02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41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Program link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46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459216" cy="1154097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/>
              <a:t>Thank you</a:t>
            </a:r>
            <a:endParaRPr lang="en-IN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0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Outline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Control </a:t>
            </a:r>
            <a:r>
              <a:rPr lang="en-IN" dirty="0" smtClean="0"/>
              <a:t>statements</a:t>
            </a:r>
          </a:p>
          <a:p>
            <a:pPr algn="just"/>
            <a:r>
              <a:rPr lang="en-IN" dirty="0" smtClean="0"/>
              <a:t>Looping statements</a:t>
            </a:r>
          </a:p>
          <a:p>
            <a:pPr algn="just"/>
            <a:r>
              <a:rPr lang="en-IN" dirty="0"/>
              <a:t>Popup </a:t>
            </a:r>
            <a:r>
              <a:rPr lang="en-IN" dirty="0" smtClean="0"/>
              <a:t>boxes</a:t>
            </a:r>
          </a:p>
          <a:p>
            <a:pPr algn="just"/>
            <a:endParaRPr lang="en-IN" dirty="0" smtClean="0"/>
          </a:p>
          <a:p>
            <a:pPr algn="just"/>
            <a:endParaRPr lang="en-IN" dirty="0" smtClean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1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Control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JavaScript control statement is used to control the execution of a program based on a specific condition. </a:t>
            </a: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the condition meets then a particular block of action will be executed otherwise it will execute another block of action that satisfies that particular condition</a:t>
            </a:r>
            <a:r>
              <a:rPr lang="en-US" dirty="0" smtClean="0"/>
              <a:t>.</a:t>
            </a:r>
          </a:p>
          <a:p>
            <a:pPr lvl="1" algn="just"/>
            <a:r>
              <a:rPr lang="en-US" b="1" dirty="0"/>
              <a:t>If </a:t>
            </a:r>
            <a:r>
              <a:rPr lang="en-US" b="1" dirty="0" smtClean="0"/>
              <a:t>Statement</a:t>
            </a:r>
          </a:p>
          <a:p>
            <a:pPr marL="320040" lvl="1" indent="0" algn="just">
              <a:buNone/>
            </a:pPr>
            <a:r>
              <a:rPr lang="en-US" b="1" dirty="0" smtClean="0">
                <a:solidFill>
                  <a:srgbClr val="FFFF00"/>
                </a:solidFill>
              </a:rPr>
              <a:t>if </a:t>
            </a:r>
            <a:r>
              <a:rPr lang="en-US" b="1" dirty="0">
                <a:solidFill>
                  <a:srgbClr val="FFFF00"/>
                </a:solidFill>
              </a:rPr>
              <a:t>(condition) </a:t>
            </a:r>
            <a:endParaRPr lang="en-US" b="1" dirty="0" smtClean="0">
              <a:solidFill>
                <a:srgbClr val="FFFF00"/>
              </a:solidFill>
            </a:endParaRPr>
          </a:p>
          <a:p>
            <a:pPr marL="320040" lvl="1" indent="0" algn="just">
              <a:buNone/>
            </a:pPr>
            <a:r>
              <a:rPr lang="en-US" b="1" dirty="0" smtClean="0">
                <a:solidFill>
                  <a:srgbClr val="FFFF00"/>
                </a:solidFill>
              </a:rPr>
              <a:t>{</a:t>
            </a:r>
            <a:endParaRPr lang="en-US" b="1" dirty="0">
              <a:solidFill>
                <a:srgbClr val="FFFF00"/>
              </a:solidFill>
            </a:endParaRP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 </a:t>
            </a:r>
            <a:r>
              <a:rPr lang="en-US" b="1" dirty="0" smtClean="0">
                <a:solidFill>
                  <a:srgbClr val="FFFF00"/>
                </a:solidFill>
              </a:rPr>
              <a:t>//  </a:t>
            </a:r>
            <a:r>
              <a:rPr lang="en-US" b="1" dirty="0">
                <a:solidFill>
                  <a:srgbClr val="FFFF00"/>
                </a:solidFill>
              </a:rPr>
              <a:t>block of code to be executed if the condition is true</a:t>
            </a:r>
          </a:p>
          <a:p>
            <a:pPr marL="320040" lvl="1" indent="0" algn="just">
              <a:buNone/>
            </a:pPr>
            <a:r>
              <a:rPr lang="en-US" b="1" dirty="0" smtClean="0">
                <a:solidFill>
                  <a:srgbClr val="FFFF00"/>
                </a:solidFill>
              </a:rPr>
              <a:t>}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31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Control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b="1" dirty="0"/>
              <a:t>If-else </a:t>
            </a:r>
            <a:r>
              <a:rPr lang="en-US" b="1" dirty="0" smtClean="0"/>
              <a:t>Statement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if (condition) {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 //  block of code to be executed if the condition is true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} else {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 //  block of code to be executed if the condition is false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}</a:t>
            </a:r>
          </a:p>
          <a:p>
            <a:pPr marL="320040" lvl="1" indent="0" algn="just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44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Control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algn="just"/>
            <a:r>
              <a:rPr lang="en-US" b="1" dirty="0"/>
              <a:t>Switch </a:t>
            </a:r>
            <a:r>
              <a:rPr lang="en-US" b="1" dirty="0" smtClean="0"/>
              <a:t>Statement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switch(expression) {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 case x: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   // code block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   break;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 case y: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   // code block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   break;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 default: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   // code block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}</a:t>
            </a:r>
          </a:p>
          <a:p>
            <a:pPr lvl="1" algn="just"/>
            <a:endParaRPr lang="en-US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95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Control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b="1" dirty="0"/>
              <a:t>Break - </a:t>
            </a:r>
            <a:r>
              <a:rPr lang="en-US" dirty="0"/>
              <a:t>The continue statement terminates execution of the statements in the current iteration of the current or labeled loop, and continues execution of the loop with the next iteration</a:t>
            </a:r>
            <a:r>
              <a:rPr lang="en-US" dirty="0" smtClean="0"/>
              <a:t>.</a:t>
            </a:r>
          </a:p>
          <a:p>
            <a:pPr lvl="1" algn="just"/>
            <a:endParaRPr lang="en-US" dirty="0" smtClean="0"/>
          </a:p>
          <a:p>
            <a:pPr lvl="1" algn="just"/>
            <a:endParaRPr lang="en-US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42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Control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b="1" dirty="0"/>
              <a:t>continue - </a:t>
            </a:r>
            <a:r>
              <a:rPr lang="en-US" dirty="0"/>
              <a:t>The break statement terminates the current loop or switch statement and transfers program control to the statement following the terminated statement.</a:t>
            </a:r>
            <a:endParaRPr lang="en-US" dirty="0" smtClean="0"/>
          </a:p>
          <a:p>
            <a:pPr lvl="1" algn="just"/>
            <a:endParaRPr lang="en-US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25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Looping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Loops offer a quick and easy way to do something repeatedly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/>
              <a:t>for statement </a:t>
            </a:r>
            <a:r>
              <a:rPr lang="en-US" dirty="0" smtClean="0"/>
              <a:t>-</a:t>
            </a:r>
          </a:p>
          <a:p>
            <a:pPr marL="320040" lvl="1" indent="0" algn="just"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FF00"/>
                </a:solidFill>
              </a:rPr>
              <a:t>for </a:t>
            </a:r>
            <a:r>
              <a:rPr lang="en-US" b="1" dirty="0">
                <a:solidFill>
                  <a:srgbClr val="FFFF00"/>
                </a:solidFill>
              </a:rPr>
              <a:t>(initialization; condition; afterthought) </a:t>
            </a:r>
            <a:endParaRPr lang="en-US" b="1" dirty="0" smtClean="0">
              <a:solidFill>
                <a:srgbClr val="FFFF00"/>
              </a:solidFill>
            </a:endParaRP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	</a:t>
            </a:r>
            <a:r>
              <a:rPr lang="en-US" b="1" dirty="0" smtClean="0">
                <a:solidFill>
                  <a:srgbClr val="FFFF00"/>
                </a:solidFill>
              </a:rPr>
              <a:t>statement</a:t>
            </a:r>
          </a:p>
          <a:p>
            <a:pPr lvl="1" algn="just"/>
            <a:r>
              <a:rPr lang="en-US" dirty="0" smtClean="0"/>
              <a:t>while statement - </a:t>
            </a:r>
            <a:endParaRPr lang="en-US" dirty="0"/>
          </a:p>
          <a:p>
            <a:pPr marL="320040" lvl="1" indent="0" algn="just">
              <a:buNone/>
            </a:pPr>
            <a:r>
              <a:rPr lang="en-US" b="1" dirty="0" smtClean="0">
                <a:solidFill>
                  <a:srgbClr val="FFFF00"/>
                </a:solidFill>
              </a:rPr>
              <a:t>	</a:t>
            </a:r>
            <a:r>
              <a:rPr lang="en-IN" b="1" dirty="0">
                <a:solidFill>
                  <a:srgbClr val="FFFF00"/>
                </a:solidFill>
              </a:rPr>
              <a:t>while (condition) </a:t>
            </a:r>
            <a:endParaRPr lang="en-IN" b="1" dirty="0" smtClean="0">
              <a:solidFill>
                <a:srgbClr val="FFFF00"/>
              </a:solidFill>
            </a:endParaRPr>
          </a:p>
          <a:p>
            <a:pPr marL="320040" lvl="1" indent="0" algn="just">
              <a:buNone/>
            </a:pPr>
            <a:r>
              <a:rPr lang="en-IN" b="1" dirty="0">
                <a:solidFill>
                  <a:srgbClr val="FFFF00"/>
                </a:solidFill>
              </a:rPr>
              <a:t>	</a:t>
            </a:r>
            <a:r>
              <a:rPr lang="en-IN" b="1" dirty="0" smtClean="0">
                <a:solidFill>
                  <a:srgbClr val="FFFF00"/>
                </a:solidFill>
              </a:rPr>
              <a:t>statement</a:t>
            </a:r>
            <a:endParaRPr lang="en-US" b="1" dirty="0" smtClean="0">
              <a:solidFill>
                <a:srgbClr val="FFFF00"/>
              </a:solidFill>
            </a:endParaRPr>
          </a:p>
          <a:p>
            <a:pPr lvl="1"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13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Looping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dirty="0"/>
              <a:t>do...while statement -  </a:t>
            </a:r>
          </a:p>
          <a:p>
            <a:pPr marL="320040" lvl="1" indent="0" algn="just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FF00"/>
                </a:solidFill>
              </a:rPr>
              <a:t>do</a:t>
            </a:r>
          </a:p>
          <a:p>
            <a:pPr marL="320040" lvl="1" indent="0" algn="just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FF00"/>
                </a:solidFill>
              </a:rPr>
              <a:t>statement</a:t>
            </a:r>
          </a:p>
          <a:p>
            <a:pPr marL="320040" lvl="1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	while (condition</a:t>
            </a:r>
            <a:r>
              <a:rPr lang="en-US" b="1" dirty="0" smtClean="0">
                <a:solidFill>
                  <a:srgbClr val="FFFF00"/>
                </a:solidFill>
              </a:rPr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3364</TotalTime>
  <Words>381</Words>
  <Application>Microsoft Office PowerPoint</Application>
  <PresentationFormat>On-screen Show (4:3)</PresentationFormat>
  <Paragraphs>85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Perspective</vt:lpstr>
      <vt:lpstr>CSE326  Internet Programming Laboratory  Lecture #11 Part 2</vt:lpstr>
      <vt:lpstr>Outline</vt:lpstr>
      <vt:lpstr>Control statements</vt:lpstr>
      <vt:lpstr>Control statements</vt:lpstr>
      <vt:lpstr>Control statements</vt:lpstr>
      <vt:lpstr>Control statements</vt:lpstr>
      <vt:lpstr>Control statements</vt:lpstr>
      <vt:lpstr>Looping statements</vt:lpstr>
      <vt:lpstr>Looping statements</vt:lpstr>
      <vt:lpstr>Popup boxes</vt:lpstr>
      <vt:lpstr>References</vt:lpstr>
      <vt:lpstr>Program link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1206</cp:revision>
  <dcterms:created xsi:type="dcterms:W3CDTF">2023-08-17T03:51:20Z</dcterms:created>
  <dcterms:modified xsi:type="dcterms:W3CDTF">2023-11-07T03:57:02Z</dcterms:modified>
</cp:coreProperties>
</file>