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97" r:id="rId3"/>
    <p:sldId id="331" r:id="rId4"/>
    <p:sldId id="332" r:id="rId5"/>
    <p:sldId id="338" r:id="rId6"/>
    <p:sldId id="333" r:id="rId7"/>
    <p:sldId id="327" r:id="rId8"/>
    <p:sldId id="328" r:id="rId9"/>
    <p:sldId id="334" r:id="rId10"/>
    <p:sldId id="335" r:id="rId11"/>
    <p:sldId id="336" r:id="rId12"/>
    <p:sldId id="337" r:id="rId13"/>
    <p:sldId id="329" r:id="rId14"/>
    <p:sldId id="284" r:id="rId15"/>
    <p:sldId id="32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11-11-2023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witch.asp" TargetMode="External"/><Relationship Id="rId7" Type="http://schemas.openxmlformats.org/officeDocument/2006/relationships/hyperlink" Target="https://www.w3schools.com/js/js_popup.asp" TargetMode="External"/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loop_while.asp" TargetMode="External"/><Relationship Id="rId5" Type="http://schemas.openxmlformats.org/officeDocument/2006/relationships/hyperlink" Target="https://www.w3schools.com/js/js_loop_for.asp" TargetMode="External"/><Relationship Id="rId4" Type="http://schemas.openxmlformats.org/officeDocument/2006/relationships/hyperlink" Target="https://www.w3schools.com/js/js_break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3SnGoKwa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</a:t>
            </a:r>
            <a:r>
              <a:rPr lang="en-US" sz="3600"/>
              <a:t>#</a:t>
            </a:r>
            <a:r>
              <a:rPr lang="en-US" sz="3600" smtClean="0"/>
              <a:t>11 Part 2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while(condition){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</a:t>
            </a:r>
            <a:r>
              <a:rPr lang="en-US" b="1" dirty="0" smtClean="0">
                <a:solidFill>
                  <a:srgbClr val="FFFF00"/>
                </a:solidFill>
              </a:rPr>
              <a:t>continue){</a:t>
            </a:r>
            <a:endParaRPr lang="en-US" b="1" dirty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continue;</a:t>
            </a:r>
            <a:endParaRPr lang="en-US" b="1" dirty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smtClean="0"/>
              <a:t>break 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break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statement terminates the current loop or switch statement and transfers program control to the statement following the terminated statement</a:t>
            </a:r>
            <a:r>
              <a:rPr lang="en-US" dirty="0" smtClean="0"/>
              <a:t>.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for(</a:t>
            </a:r>
            <a:r>
              <a:rPr lang="en-US" b="1" dirty="0" err="1" smtClean="0">
                <a:solidFill>
                  <a:srgbClr val="FFFF00"/>
                </a:solidFill>
              </a:rPr>
              <a:t>init</a:t>
            </a:r>
            <a:r>
              <a:rPr lang="en-US" b="1" dirty="0" smtClean="0">
                <a:solidFill>
                  <a:srgbClr val="FFFF00"/>
                </a:solidFill>
              </a:rPr>
              <a:t>; condition; update) {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f(condition to break)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rgbClr val="FFFF00"/>
                </a:solidFill>
              </a:rPr>
              <a:t>reak;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 smtClean="0"/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w</a:t>
            </a:r>
            <a:r>
              <a:rPr lang="en-US" b="1" dirty="0" smtClean="0">
                <a:solidFill>
                  <a:srgbClr val="FFFF00"/>
                </a:solidFill>
              </a:rPr>
              <a:t>hile(condition){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f(condition to break){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rgbClr val="FFFF00"/>
                </a:solidFill>
              </a:rPr>
              <a:t>reak;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Popup boxes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provides built-in global functions to display popup message boxes for different purposes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alert</a:t>
            </a:r>
            <a:r>
              <a:rPr lang="en-US" b="1" dirty="0" smtClean="0">
                <a:solidFill>
                  <a:srgbClr val="FFFF00"/>
                </a:solidFill>
              </a:rPr>
              <a:t>()</a:t>
            </a:r>
            <a:r>
              <a:rPr lang="en-US" b="1" dirty="0" smtClean="0"/>
              <a:t>:</a:t>
            </a:r>
            <a:r>
              <a:rPr lang="en-US" dirty="0"/>
              <a:t>The </a:t>
            </a:r>
            <a:r>
              <a:rPr lang="en-US" b="1" dirty="0">
                <a:solidFill>
                  <a:srgbClr val="FFFF00"/>
                </a:solidFill>
              </a:rPr>
              <a:t>alert()</a:t>
            </a:r>
            <a:r>
              <a:rPr lang="en-US" dirty="0"/>
              <a:t> function displays a message to the user to display some information to users. This alert box will have the OK button to close the alert box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confirm(message)</a:t>
            </a:r>
            <a:r>
              <a:rPr lang="en-US" b="1" dirty="0"/>
              <a:t>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FF00"/>
                </a:solidFill>
              </a:rPr>
              <a:t>confirm() </a:t>
            </a:r>
            <a:r>
              <a:rPr lang="en-US" dirty="0"/>
              <a:t>function to take the user's confirmation before starting some task.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prompt(message, </a:t>
            </a:r>
            <a:r>
              <a:rPr lang="en-US" b="1" dirty="0" err="1">
                <a:solidFill>
                  <a:srgbClr val="FFFF00"/>
                </a:solidFill>
              </a:rPr>
              <a:t>defaultValue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b="1" dirty="0"/>
              <a:t>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FF00"/>
                </a:solidFill>
              </a:rPr>
              <a:t>prompt()</a:t>
            </a:r>
            <a:r>
              <a:rPr lang="en-US" dirty="0"/>
              <a:t> function to take the user's input to do further actions.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www.w3schools.com/js/js_if_else.asp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www.w3schools.com/js/js_switch.asp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www.w3schools.com/js/js_break.asp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www.w3schools.com/js/js_loop_for.asp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www.w3schools.com/js/js_loop_while.asp</a:t>
            </a:r>
            <a:endParaRPr lang="en-US" dirty="0" smtClean="0"/>
          </a:p>
          <a:p>
            <a:pPr algn="just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www.w3schools.com/js/js_popup.asp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onlinegdb.com/3SnGoKwah</a:t>
            </a:r>
            <a:endParaRPr lang="en-US" dirty="0"/>
          </a:p>
          <a:p>
            <a:pPr marL="4572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Control </a:t>
            </a:r>
            <a:r>
              <a:rPr lang="en-IN" dirty="0" smtClean="0"/>
              <a:t>statements</a:t>
            </a:r>
          </a:p>
          <a:p>
            <a:pPr algn="just"/>
            <a:r>
              <a:rPr lang="en-IN" dirty="0" smtClean="0"/>
              <a:t>Looping statements</a:t>
            </a:r>
          </a:p>
          <a:p>
            <a:pPr algn="just"/>
            <a:r>
              <a:rPr lang="en-IN" dirty="0"/>
              <a:t>Popup </a:t>
            </a:r>
            <a:r>
              <a:rPr lang="en-IN" dirty="0" smtClean="0"/>
              <a:t>boxes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JavaScript control statement is used to control the execution of a program based on a specific condition.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condition meets then a particular block of action will be executed otherwise it will execute another block of action that satisfies that particular condition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/>
              <a:t>i</a:t>
            </a:r>
            <a:r>
              <a:rPr lang="en-US" b="1" dirty="0" smtClean="0"/>
              <a:t>f </a:t>
            </a:r>
            <a:r>
              <a:rPr lang="en-US" b="1" dirty="0"/>
              <a:t>s</a:t>
            </a:r>
            <a:r>
              <a:rPr lang="en-US" b="1" dirty="0" smtClean="0"/>
              <a:t>tatement </a:t>
            </a:r>
            <a:r>
              <a:rPr lang="en-US" b="1" dirty="0"/>
              <a:t>- </a:t>
            </a:r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if </a:t>
            </a:r>
            <a:r>
              <a:rPr lang="en-US" dirty="0" smtClean="0"/>
              <a:t>statement </a:t>
            </a:r>
            <a:r>
              <a:rPr lang="en-US" dirty="0"/>
              <a:t>executes a statement if a specified condition is </a:t>
            </a:r>
            <a:r>
              <a:rPr lang="en-US" dirty="0" smtClean="0"/>
              <a:t>true. 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if </a:t>
            </a:r>
            <a:r>
              <a:rPr lang="en-US" b="1" dirty="0">
                <a:solidFill>
                  <a:srgbClr val="FFFF00"/>
                </a:solidFill>
              </a:rPr>
              <a:t>(condition)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{</a:t>
            </a:r>
            <a:endParaRPr lang="en-US" b="1" dirty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//  </a:t>
            </a:r>
            <a:r>
              <a:rPr lang="en-US" b="1" dirty="0">
                <a:solidFill>
                  <a:srgbClr val="FFFF00"/>
                </a:solidFill>
              </a:rPr>
              <a:t>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i</a:t>
            </a:r>
            <a:r>
              <a:rPr lang="en-US" b="1" dirty="0" smtClean="0"/>
              <a:t>f-else Statement </a:t>
            </a:r>
            <a:r>
              <a:rPr lang="en-US" dirty="0"/>
              <a:t>- The </a:t>
            </a:r>
            <a:r>
              <a:rPr lang="en-US" b="1" dirty="0">
                <a:solidFill>
                  <a:srgbClr val="FFFF00"/>
                </a:solidFill>
              </a:rPr>
              <a:t>if...else </a:t>
            </a:r>
            <a:r>
              <a:rPr lang="en-US" dirty="0"/>
              <a:t>statement executes a statement if a specified condition is </a:t>
            </a:r>
            <a:r>
              <a:rPr lang="en-US" dirty="0" smtClean="0"/>
              <a:t>true. </a:t>
            </a:r>
            <a:r>
              <a:rPr lang="en-US" dirty="0"/>
              <a:t>If the condition is </a:t>
            </a:r>
            <a:r>
              <a:rPr lang="en-US" dirty="0" smtClean="0"/>
              <a:t>false, </a:t>
            </a:r>
            <a:r>
              <a:rPr lang="en-US" dirty="0"/>
              <a:t>another statement in the optional else clause will be executed</a:t>
            </a:r>
            <a:r>
              <a:rPr lang="en-US" dirty="0" smtClean="0"/>
              <a:t>.</a:t>
            </a:r>
          </a:p>
          <a:p>
            <a:pPr lvl="1" algn="just"/>
            <a:endParaRPr lang="en-US" b="1" dirty="0" smtClean="0"/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(condition)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false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smtClean="0"/>
              <a:t>if-else-if </a:t>
            </a:r>
            <a:r>
              <a:rPr lang="en-US" b="1" dirty="0" smtClean="0"/>
              <a:t>Statement </a:t>
            </a:r>
            <a:r>
              <a:rPr lang="en-US" dirty="0"/>
              <a:t>- </a:t>
            </a:r>
            <a:r>
              <a:rPr lang="en-US" dirty="0"/>
              <a:t>Note that there is no </a:t>
            </a:r>
            <a:r>
              <a:rPr lang="en-US" dirty="0" err="1"/>
              <a:t>elseif</a:t>
            </a:r>
            <a:r>
              <a:rPr lang="en-US" dirty="0"/>
              <a:t> syntax in JavaScript. However, you can write it with a space between else and </a:t>
            </a:r>
            <a:r>
              <a:rPr lang="en-US" dirty="0" smtClean="0"/>
              <a:t>if.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(x &gt; 50)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if (x &gt; 5)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b="1" dirty="0"/>
              <a:t>Switch Statement - </a:t>
            </a:r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switch</a:t>
            </a:r>
            <a:r>
              <a:rPr lang="en-US" b="1" dirty="0" smtClean="0"/>
              <a:t> </a:t>
            </a:r>
            <a:r>
              <a:rPr lang="en-US" dirty="0" smtClean="0"/>
              <a:t>statement </a:t>
            </a:r>
            <a:r>
              <a:rPr lang="en-US" dirty="0"/>
              <a:t>evaluates an expression, matching the expression's value against a series of case clauses, and executes statements after the first case clause with a matching value, until a break statement is encountered.</a:t>
            </a:r>
            <a:endParaRPr lang="en-US" dirty="0" smtClean="0"/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switch(expression)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x: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y: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default: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Loops offer a quick and easy way to do something repeatedly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/>
              <a:t>for statement - </a:t>
            </a:r>
            <a:r>
              <a:rPr lang="en-US" dirty="0"/>
              <a:t>A for loop repeats until a specified condition evaluates to false.</a:t>
            </a:r>
            <a:endParaRPr lang="en-US" dirty="0" smtClean="0"/>
          </a:p>
          <a:p>
            <a:pPr marL="320040" lvl="1" indent="0" algn="just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FF00"/>
                </a:solidFill>
              </a:rPr>
              <a:t>for </a:t>
            </a:r>
            <a:r>
              <a:rPr lang="en-US" b="1" dirty="0">
                <a:solidFill>
                  <a:srgbClr val="FFFF00"/>
                </a:solidFill>
              </a:rPr>
              <a:t>(initialization; condition; afterthought)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statement</a:t>
            </a:r>
          </a:p>
          <a:p>
            <a:pPr lvl="1" algn="just"/>
            <a:r>
              <a:rPr lang="en-US" b="1" dirty="0" smtClean="0"/>
              <a:t>while statement - </a:t>
            </a:r>
            <a:r>
              <a:rPr lang="en-US" dirty="0"/>
              <a:t>A while statement executes its statements as long as a specified condition evaluates to true.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while (condition) 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statement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do...while statement -  </a:t>
            </a:r>
            <a:r>
              <a:rPr lang="en-US" dirty="0"/>
              <a:t>The do...while statement repeats until a specified condition evaluates to false. 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do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statement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while (condition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</a:t>
            </a:r>
            <a:r>
              <a:rPr lang="en-IN" b="1" dirty="0" smtClean="0"/>
              <a:t>statements 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smtClean="0"/>
              <a:t>continue-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continue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statement terminates execution of the statements in the current iteration of the current or labeled loop, and continues execution of the loop with the next iteration</a:t>
            </a:r>
            <a:r>
              <a:rPr lang="en-US" dirty="0" smtClean="0"/>
              <a:t>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for(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; condition; update)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</a:t>
            </a:r>
            <a:r>
              <a:rPr lang="en-US" b="1" dirty="0" smtClean="0">
                <a:solidFill>
                  <a:srgbClr val="FFFF00"/>
                </a:solidFill>
              </a:rPr>
              <a:t>continue) </a:t>
            </a: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continue</a:t>
            </a:r>
            <a:r>
              <a:rPr lang="en-US" b="1" dirty="0" smtClean="0">
                <a:solidFill>
                  <a:srgbClr val="FFFF00"/>
                </a:solidFill>
              </a:rPr>
              <a:t>;</a:t>
            </a:r>
            <a:endParaRPr lang="en-US" b="1" dirty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3434</TotalTime>
  <Words>688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CSE326  Internet Programming Laboratory  Lecture #11 Part 2</vt:lpstr>
      <vt:lpstr>Outline</vt:lpstr>
      <vt:lpstr>Control statements</vt:lpstr>
      <vt:lpstr>Control statements</vt:lpstr>
      <vt:lpstr>Control statements</vt:lpstr>
      <vt:lpstr>Control statements</vt:lpstr>
      <vt:lpstr>Looping statements</vt:lpstr>
      <vt:lpstr>Looping statements</vt:lpstr>
      <vt:lpstr>Control statements (contd.)</vt:lpstr>
      <vt:lpstr>Control statements (contd.)</vt:lpstr>
      <vt:lpstr>Control statements (contd.)</vt:lpstr>
      <vt:lpstr>Control statements (contd.)</vt:lpstr>
      <vt:lpstr>Popup boxes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1288</cp:revision>
  <dcterms:created xsi:type="dcterms:W3CDTF">2023-08-17T03:51:20Z</dcterms:created>
  <dcterms:modified xsi:type="dcterms:W3CDTF">2023-11-11T10:44:47Z</dcterms:modified>
</cp:coreProperties>
</file>