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97" r:id="rId3"/>
    <p:sldId id="322" r:id="rId4"/>
    <p:sldId id="321" r:id="rId5"/>
    <p:sldId id="32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11-11-2023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11-11-2023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le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hIVxM3lr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#</a:t>
            </a:r>
            <a:r>
              <a:rPr lang="en-US" sz="3600" dirty="0" smtClean="0"/>
              <a:t>11 Part 3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err="1" smtClean="0"/>
              <a:t>var</a:t>
            </a:r>
            <a:r>
              <a:rPr lang="en-IN" dirty="0" smtClean="0"/>
              <a:t>, let, 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</a:t>
            </a:r>
            <a:r>
              <a:rPr lang="en" b="1" dirty="0" smtClean="0"/>
              <a:t>ar, let, const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919308"/>
              </p:ext>
            </p:extLst>
          </p:nvPr>
        </p:nvGraphicFramePr>
        <p:xfrm>
          <a:off x="0" y="2770188"/>
          <a:ext cx="9144000" cy="357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656"/>
                <a:gridCol w="2448272"/>
                <a:gridCol w="2664296"/>
                <a:gridCol w="25557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let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const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effectLst/>
                        </a:rPr>
                        <a:t>scope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Variables declared with </a:t>
                      </a:r>
                      <a:r>
                        <a:rPr lang="en-US" b="0" dirty="0" err="1">
                          <a:effectLst/>
                        </a:rPr>
                        <a:t>var</a:t>
                      </a:r>
                      <a:r>
                        <a:rPr lang="en-US" b="0" dirty="0">
                          <a:effectLst/>
                        </a:rPr>
                        <a:t> are in the function scope.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Variables declared as let are in the block scope.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Variables declared as </a:t>
                      </a:r>
                      <a:r>
                        <a:rPr lang="en-US" b="0" dirty="0" err="1">
                          <a:effectLst/>
                        </a:rPr>
                        <a:t>const</a:t>
                      </a:r>
                      <a:r>
                        <a:rPr lang="en-US" b="0" dirty="0">
                          <a:effectLst/>
                        </a:rPr>
                        <a:t> are in the block scope.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Initialization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necessary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necessary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Necessary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Re-declaration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allowed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allowed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effectLst/>
                        </a:rPr>
                        <a:t>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>
                          <a:effectLst/>
                        </a:rPr>
                        <a:t>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effectLst/>
                        </a:rPr>
                        <a:t>Not allowed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Hoisting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effectLst/>
                        </a:rPr>
                        <a:t>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>
                          <a:effectLst/>
                        </a:rPr>
                        <a:t>Not 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effectLst/>
                        </a:rPr>
                        <a:t>Not allowed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www.w3schools.com/js/js_let.asp</a:t>
            </a: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Program link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onlinegdb.com/hIVxM3lrz</a:t>
            </a:r>
            <a:endParaRPr lang="en-US" smtClean="0"/>
          </a:p>
          <a:p>
            <a:pPr marL="45720" indent="0" algn="just">
              <a:buNone/>
            </a:pP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459216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3463</TotalTime>
  <Words>118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CSE326  Internet Programming Laboratory  Lecture #11 Part 3</vt:lpstr>
      <vt:lpstr>Outline</vt:lpstr>
      <vt:lpstr>var, let, const</vt:lpstr>
      <vt:lpstr>References</vt:lpstr>
      <vt:lpstr>Program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1316</cp:revision>
  <dcterms:created xsi:type="dcterms:W3CDTF">2023-08-17T03:51:20Z</dcterms:created>
  <dcterms:modified xsi:type="dcterms:W3CDTF">2023-11-11T12:24:51Z</dcterms:modified>
</cp:coreProperties>
</file>