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97" r:id="rId3"/>
    <p:sldId id="330" r:id="rId4"/>
    <p:sldId id="332" r:id="rId5"/>
    <p:sldId id="284" r:id="rId6"/>
    <p:sldId id="321" r:id="rId7"/>
    <p:sldId id="27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4B997-7476-4EC8-BD6D-F6D133459055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0AF00-BDC2-4E22-9AB6-6FDA0E6DE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656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5A0-437F-4D4F-9F63-0DE12B4707BA}" type="datetime1">
              <a:rPr lang="en-IN" smtClean="0"/>
              <a:t>03-12-2023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0317-7514-470C-8859-FEAB78AFA84E}" type="datetime1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0D0C-0542-4575-9C53-121116BF1562}" type="datetime1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AB0C-8A4F-4A9E-B7F7-58515A6440E7}" type="datetime1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0D22-8420-4AF0-8722-2855801E82FB}" type="datetime1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2F9F-5CFA-4EBA-BA27-C5E2A62FDF1A}" type="datetime1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814D-220D-40D4-AB32-274CBB40604A}" type="datetime1">
              <a:rPr lang="en-IN" smtClean="0"/>
              <a:t>03-12-2023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ACF4-6E2D-427B-9257-A5B396BB2F5D}" type="datetime1">
              <a:rPr lang="en-IN" smtClean="0"/>
              <a:t>03-12-2023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0489-FB30-448B-B752-C7F233B89F76}" type="datetime1">
              <a:rPr lang="en-IN" smtClean="0"/>
              <a:t>03-12-2023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6C54-2EFD-437D-A71C-B4A779E37E51}" type="datetime1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2386-994B-4EFF-A8B5-30B85EDF6DD6}" type="datetime1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785CAE0E-7D63-43E1-ACB7-595E8AE1D856}" type="datetime1">
              <a:rPr lang="en-IN" smtClean="0"/>
              <a:t>03-12-2023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IN"/>
              <a:t>Dr. Navneet Kaur, Lovely Professional University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htmldom_events.asp" TargetMode="External"/><Relationship Id="rId2" Type="http://schemas.openxmlformats.org/officeDocument/2006/relationships/hyperlink" Target="https://www.w3schools.com/js/js_htmldom_css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jWXWXYLp-" TargetMode="External"/><Relationship Id="rId2" Type="http://schemas.openxmlformats.org/officeDocument/2006/relationships/hyperlink" Target="https://onlinegdb.com/4HAKzlZP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linegdb.com/Se5rcbnA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82880"/>
            <a:r>
              <a:rPr lang="en-US" dirty="0"/>
              <a:t>CSE326 </a:t>
            </a:r>
            <a:br>
              <a:rPr lang="en-US" dirty="0"/>
            </a:br>
            <a:r>
              <a:rPr lang="en-US" sz="3600" dirty="0"/>
              <a:t>Internet Programming Laboratory </a:t>
            </a:r>
            <a:br>
              <a:rPr lang="en-US" sz="3600" dirty="0"/>
            </a:br>
            <a:r>
              <a:rPr lang="en-US" sz="3600" dirty="0"/>
              <a:t>Lecture #</a:t>
            </a:r>
            <a:r>
              <a:rPr lang="en-US" sz="3600" dirty="0" smtClean="0"/>
              <a:t>14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Navneet</a:t>
            </a:r>
            <a:r>
              <a:rPr lang="en-US" dirty="0"/>
              <a:t> </a:t>
            </a:r>
            <a:r>
              <a:rPr lang="en-US" dirty="0" err="1"/>
              <a:t>Kaur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13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Outline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DOM methods</a:t>
            </a:r>
          </a:p>
          <a:p>
            <a:pPr lvl="1" algn="just"/>
            <a:r>
              <a:rPr lang="en-IN" dirty="0" smtClean="0"/>
              <a:t>Style</a:t>
            </a:r>
            <a:endParaRPr lang="en-IN" dirty="0" smtClean="0"/>
          </a:p>
          <a:p>
            <a:pPr lvl="1" algn="just"/>
            <a:r>
              <a:rPr lang="en-IN" dirty="0"/>
              <a:t>Events</a:t>
            </a:r>
            <a:endParaRPr lang="en-IN" dirty="0" smtClean="0"/>
          </a:p>
          <a:p>
            <a:pPr lvl="1" algn="just"/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1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Style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b="1" dirty="0" err="1" smtClean="0">
                <a:solidFill>
                  <a:srgbClr val="FFFF00"/>
                </a:solidFill>
              </a:rPr>
              <a:t>element.style.property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= value: </a:t>
            </a:r>
            <a:r>
              <a:rPr lang="en-US" dirty="0"/>
              <a:t>Modifies the inline style of an element</a:t>
            </a:r>
            <a:r>
              <a:rPr lang="en-US" dirty="0" smtClean="0"/>
              <a:t>.</a:t>
            </a:r>
          </a:p>
          <a:p>
            <a:pPr lvl="1" algn="just"/>
            <a:r>
              <a:rPr lang="en-US" b="1" dirty="0" err="1">
                <a:solidFill>
                  <a:srgbClr val="FFFF00"/>
                </a:solidFill>
              </a:rPr>
              <a:t>element.classList.add</a:t>
            </a:r>
            <a:r>
              <a:rPr lang="en-US" b="1" dirty="0">
                <a:solidFill>
                  <a:srgbClr val="FFFF00"/>
                </a:solidFill>
              </a:rPr>
              <a:t>(</a:t>
            </a:r>
            <a:r>
              <a:rPr lang="en-US" b="1" dirty="0" err="1">
                <a:solidFill>
                  <a:srgbClr val="FFFF00"/>
                </a:solidFill>
              </a:rPr>
              <a:t>className</a:t>
            </a:r>
            <a:r>
              <a:rPr lang="en-US" b="1" dirty="0">
                <a:solidFill>
                  <a:srgbClr val="FFFF00"/>
                </a:solidFill>
              </a:rPr>
              <a:t>): </a:t>
            </a:r>
            <a:r>
              <a:rPr lang="en-US" dirty="0"/>
              <a:t>Adds a class to an element's list of classes.</a:t>
            </a:r>
          </a:p>
          <a:p>
            <a:pPr lvl="1" algn="just"/>
            <a:r>
              <a:rPr lang="en-US" b="1" dirty="0" err="1">
                <a:solidFill>
                  <a:srgbClr val="FFFF00"/>
                </a:solidFill>
              </a:rPr>
              <a:t>element.classList.remove</a:t>
            </a:r>
            <a:r>
              <a:rPr lang="en-US" b="1" dirty="0">
                <a:solidFill>
                  <a:srgbClr val="FFFF00"/>
                </a:solidFill>
              </a:rPr>
              <a:t>(</a:t>
            </a:r>
            <a:r>
              <a:rPr lang="en-US" b="1" dirty="0" err="1">
                <a:solidFill>
                  <a:srgbClr val="FFFF00"/>
                </a:solidFill>
              </a:rPr>
              <a:t>className</a:t>
            </a:r>
            <a:r>
              <a:rPr lang="en-US" b="1" dirty="0">
                <a:solidFill>
                  <a:srgbClr val="FFFF00"/>
                </a:solidFill>
              </a:rPr>
              <a:t>): </a:t>
            </a:r>
            <a:r>
              <a:rPr lang="en-US" dirty="0"/>
              <a:t>Removes a class from an element's list of classes.</a:t>
            </a:r>
          </a:p>
          <a:p>
            <a:pPr lvl="1" algn="just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8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"Events" in web development refer to actions or occurrences that happen in the browser, typically initiated by users or the browser itself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DOM allows JavaScript to register different types of events and execute code in response to these events</a:t>
            </a:r>
            <a:r>
              <a:rPr lang="en-US" dirty="0" smtClean="0"/>
              <a:t>.</a:t>
            </a:r>
          </a:p>
          <a:p>
            <a:pPr lvl="1" algn="just"/>
            <a:r>
              <a:rPr lang="en-US" b="1" dirty="0" err="1">
                <a:solidFill>
                  <a:srgbClr val="FFFF00"/>
                </a:solidFill>
              </a:rPr>
              <a:t>element.addEventListener</a:t>
            </a:r>
            <a:r>
              <a:rPr lang="en-US" b="1" dirty="0">
                <a:solidFill>
                  <a:srgbClr val="FFFF00"/>
                </a:solidFill>
              </a:rPr>
              <a:t>(event, function): </a:t>
            </a:r>
            <a:r>
              <a:rPr lang="en-US" dirty="0"/>
              <a:t>Attaches an event handler to the specified element</a:t>
            </a:r>
            <a:r>
              <a:rPr lang="en-US" dirty="0" smtClean="0"/>
              <a:t>.</a:t>
            </a:r>
          </a:p>
          <a:p>
            <a:pPr lvl="1" algn="just"/>
            <a:r>
              <a:rPr lang="en-US" b="1" dirty="0" err="1">
                <a:solidFill>
                  <a:srgbClr val="FFFF00"/>
                </a:solidFill>
              </a:rPr>
              <a:t>element.removeEventListener</a:t>
            </a:r>
            <a:r>
              <a:rPr lang="en-US" b="1" dirty="0">
                <a:solidFill>
                  <a:srgbClr val="FFFF00"/>
                </a:solidFill>
              </a:rPr>
              <a:t>(event, function): </a:t>
            </a:r>
            <a:r>
              <a:rPr lang="en-US" dirty="0"/>
              <a:t>Removes an event handler that has been attached with the </a:t>
            </a:r>
            <a:r>
              <a:rPr lang="en-US" dirty="0" err="1"/>
              <a:t>addEventListener</a:t>
            </a:r>
            <a:r>
              <a:rPr lang="en-US" dirty="0"/>
              <a:t>() method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11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www.w3schools.com/js/js_htmldom_css.asp</a:t>
            </a:r>
            <a:endParaRPr lang="en-US" dirty="0" smtClean="0"/>
          </a:p>
          <a:p>
            <a:pPr algn="just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www.w3schools.com/js/js_htmldom_events.asp</a:t>
            </a:r>
            <a:endParaRPr lang="en-US" dirty="0" smtClean="0"/>
          </a:p>
          <a:p>
            <a:pPr algn="just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41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Program link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onlinegdb.com/4HAKzlZPO</a:t>
            </a:r>
            <a:endParaRPr lang="en-US" dirty="0" smtClean="0"/>
          </a:p>
          <a:p>
            <a:pPr algn="just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onlinegdb.com/jWXWXYLp-</a:t>
            </a:r>
            <a:endParaRPr lang="en-US" dirty="0" smtClean="0"/>
          </a:p>
          <a:p>
            <a:pPr algn="just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onlinegdb.com/Se5rcbnAN</a:t>
            </a:r>
            <a:endParaRPr lang="en-US" dirty="0" smtClean="0"/>
          </a:p>
          <a:p>
            <a:pPr algn="just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46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459216" cy="1154097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/>
              <a:t>Thank you</a:t>
            </a:r>
            <a:endParaRPr lang="en-IN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0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3922</TotalTime>
  <Words>207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Perspective</vt:lpstr>
      <vt:lpstr>CSE326  Internet Programming Laboratory  Lecture #14</vt:lpstr>
      <vt:lpstr>Outline</vt:lpstr>
      <vt:lpstr>Style</vt:lpstr>
      <vt:lpstr>Events</vt:lpstr>
      <vt:lpstr>References</vt:lpstr>
      <vt:lpstr>Program link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1364</cp:revision>
  <dcterms:created xsi:type="dcterms:W3CDTF">2023-08-17T03:51:20Z</dcterms:created>
  <dcterms:modified xsi:type="dcterms:W3CDTF">2023-12-03T11:59:25Z</dcterms:modified>
</cp:coreProperties>
</file>