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637A-3D84-44E3-BBCF-EA2C0D8ACC71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1EE4-EF52-45E3-80B7-361DF6EA5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7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637A-3D84-44E3-BBCF-EA2C0D8ACC71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1EE4-EF52-45E3-80B7-361DF6EA5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4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637A-3D84-44E3-BBCF-EA2C0D8ACC71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1EE4-EF52-45E3-80B7-361DF6EA5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96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637A-3D84-44E3-BBCF-EA2C0D8ACC71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1EE4-EF52-45E3-80B7-361DF6EA5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4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637A-3D84-44E3-BBCF-EA2C0D8ACC71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1EE4-EF52-45E3-80B7-361DF6EA5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77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637A-3D84-44E3-BBCF-EA2C0D8ACC71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1EE4-EF52-45E3-80B7-361DF6EA5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67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637A-3D84-44E3-BBCF-EA2C0D8ACC71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1EE4-EF52-45E3-80B7-361DF6EA5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1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637A-3D84-44E3-BBCF-EA2C0D8ACC71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1EE4-EF52-45E3-80B7-361DF6EA5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95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637A-3D84-44E3-BBCF-EA2C0D8ACC71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1EE4-EF52-45E3-80B7-361DF6EA5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21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637A-3D84-44E3-BBCF-EA2C0D8ACC71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1EE4-EF52-45E3-80B7-361DF6EA5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61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637A-3D84-44E3-BBCF-EA2C0D8ACC71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1EE4-EF52-45E3-80B7-361DF6EA5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D637A-3D84-44E3-BBCF-EA2C0D8ACC71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1EE4-EF52-45E3-80B7-361DF6EA5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78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63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2798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JPA, Hibernate, </a:t>
            </a:r>
            <a:r>
              <a:rPr lang="ko-KR" altLang="en-US" sz="2800" b="1" dirty="0"/>
              <a:t>그리고 </a:t>
            </a:r>
            <a:r>
              <a:rPr lang="en-US" altLang="ko-KR" sz="2800" b="1" dirty="0"/>
              <a:t>Spring Data JPA</a:t>
            </a:r>
            <a:r>
              <a:rPr lang="ko-KR" altLang="en-US" sz="2800" b="1" dirty="0"/>
              <a:t>의 </a:t>
            </a:r>
            <a:r>
              <a:rPr lang="ko-KR" altLang="en-US" sz="2800" b="1" dirty="0" smtClean="0"/>
              <a:t>차이점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18054"/>
            <a:ext cx="8202312" cy="4858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JPA</a:t>
            </a:r>
            <a:r>
              <a:rPr lang="en-US" altLang="ko-KR" sz="2400" dirty="0"/>
              <a:t>(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Java Persistence </a:t>
            </a:r>
            <a:r>
              <a:rPr lang="en-US" altLang="ko-KR" sz="2400" dirty="0" smtClean="0"/>
              <a:t>API)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/>
              <a:t>    - </a:t>
            </a:r>
            <a:r>
              <a:rPr lang="en-US" altLang="ko-KR" sz="1600" dirty="0"/>
              <a:t> </a:t>
            </a:r>
            <a:r>
              <a:rPr lang="ko-KR" altLang="en-US" sz="1600" b="1" dirty="0"/>
              <a:t>자바 어플리케이션에서 </a:t>
            </a:r>
            <a:r>
              <a:rPr lang="ko-KR" altLang="en-US" sz="1600" b="1" dirty="0" err="1"/>
              <a:t>관계형</a:t>
            </a:r>
            <a:r>
              <a:rPr lang="ko-KR" altLang="en-US" sz="1600" b="1" dirty="0"/>
              <a:t> 데이터베이스를 사용하는 방식을 정의한 </a:t>
            </a:r>
            <a:r>
              <a:rPr lang="ko-KR" altLang="en-US" sz="1600" b="1" dirty="0" smtClean="0"/>
              <a:t>인터페이스</a:t>
            </a:r>
            <a:r>
              <a:rPr lang="en-US" altLang="ko-KR" sz="1600" dirty="0" smtClean="0"/>
              <a:t>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-  JPA</a:t>
            </a:r>
            <a:r>
              <a:rPr lang="ko-KR" altLang="en-US" sz="1600" dirty="0"/>
              <a:t>는 특정 기능을 하는 </a:t>
            </a:r>
            <a:r>
              <a:rPr lang="ko-KR" altLang="en-US" sz="1600" b="1" dirty="0"/>
              <a:t>라이브러리가 아니다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- JPA </a:t>
            </a:r>
            <a:r>
              <a:rPr lang="ko-KR" altLang="en-US" sz="1600" dirty="0"/>
              <a:t>역시 자바 어플리케이션에서 </a:t>
            </a:r>
            <a:r>
              <a:rPr lang="ko-KR" altLang="en-US" sz="1600" dirty="0" err="1"/>
              <a:t>관계형</a:t>
            </a:r>
            <a:r>
              <a:rPr lang="ko-KR" altLang="en-US" sz="1600" dirty="0"/>
              <a:t> 데이터베이스를 어떻게 사용해야 하는지를 정의하는 한 방법일 뿐이다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/>
              <a:t>    - JPA</a:t>
            </a:r>
            <a:r>
              <a:rPr lang="ko-KR" altLang="en-US" sz="1600" dirty="0"/>
              <a:t>는 단순히 명세이기 때문에 구현이 없다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- JPA</a:t>
            </a:r>
            <a:r>
              <a:rPr lang="ko-KR" altLang="en-US" sz="1600" dirty="0"/>
              <a:t>를 정의한 </a:t>
            </a:r>
            <a:r>
              <a:rPr lang="en-US" altLang="ko-KR" sz="1600" dirty="0" err="1"/>
              <a:t>javax.persistence</a:t>
            </a:r>
            <a:r>
              <a:rPr lang="en-US" altLang="ko-KR" sz="1600" dirty="0"/>
              <a:t> </a:t>
            </a:r>
            <a:r>
              <a:rPr lang="ko-KR" altLang="en-US" sz="1600" dirty="0"/>
              <a:t>패키지의 대부분은 </a:t>
            </a:r>
            <a:r>
              <a:rPr lang="en-US" altLang="ko-KR" sz="1600" dirty="0"/>
              <a:t>interface, </a:t>
            </a:r>
            <a:r>
              <a:rPr lang="en-US" altLang="ko-KR" sz="1600" dirty="0" err="1"/>
              <a:t>enum</a:t>
            </a:r>
            <a:r>
              <a:rPr lang="en-US" altLang="ko-KR" sz="1600" dirty="0"/>
              <a:t>, Exception, </a:t>
            </a:r>
            <a:r>
              <a:rPr lang="ko-KR" altLang="en-US" sz="1600" dirty="0"/>
              <a:t>그리고 각종 </a:t>
            </a:r>
            <a:r>
              <a:rPr lang="en-US" altLang="ko-KR" sz="1600" dirty="0"/>
              <a:t>Annotation</a:t>
            </a:r>
            <a:r>
              <a:rPr lang="ko-KR" altLang="en-US" sz="1600" dirty="0"/>
              <a:t>으로 이루어져 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947348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75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2798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JPA, Hibernate, </a:t>
            </a:r>
            <a:r>
              <a:rPr lang="ko-KR" altLang="en-US" sz="2800" b="1" dirty="0"/>
              <a:t>그리고 </a:t>
            </a:r>
            <a:r>
              <a:rPr lang="en-US" altLang="ko-KR" sz="2800" b="1" dirty="0"/>
              <a:t>Spring Data JPA</a:t>
            </a:r>
            <a:r>
              <a:rPr lang="ko-KR" altLang="en-US" sz="2800" b="1" dirty="0"/>
              <a:t>의 </a:t>
            </a:r>
            <a:r>
              <a:rPr lang="ko-KR" altLang="en-US" sz="2800" b="1" dirty="0" smtClean="0"/>
              <a:t>차이점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18054"/>
            <a:ext cx="8202312" cy="48589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/>
              <a:t>   - </a:t>
            </a:r>
            <a:r>
              <a:rPr lang="ko-KR" altLang="en-US" sz="1600" dirty="0" smtClean="0"/>
              <a:t>예를 </a:t>
            </a:r>
            <a:r>
              <a:rPr lang="ko-KR" altLang="en-US" sz="1600" dirty="0"/>
              <a:t>들어</a:t>
            </a:r>
            <a:r>
              <a:rPr lang="en-US" altLang="ko-KR" sz="1600" dirty="0"/>
              <a:t>, JPA</a:t>
            </a:r>
            <a:r>
              <a:rPr lang="ko-KR" altLang="en-US" sz="1600" dirty="0"/>
              <a:t>의 핵심이 되는 </a:t>
            </a:r>
            <a:r>
              <a:rPr lang="en-US" altLang="ko-KR" sz="1600" dirty="0" err="1"/>
              <a:t>EntityManager</a:t>
            </a:r>
            <a:r>
              <a:rPr lang="ko-KR" altLang="en-US" sz="1600" dirty="0"/>
              <a:t>는 아래와 같이 </a:t>
            </a:r>
            <a:r>
              <a:rPr lang="ko-KR" altLang="en-US" sz="1600" dirty="0" smtClean="0"/>
              <a:t>  </a:t>
            </a: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javax.persistence.EntityManager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라는 파일에 </a:t>
            </a:r>
            <a:r>
              <a:rPr lang="en-US" altLang="ko-KR" sz="1600" dirty="0"/>
              <a:t>interface</a:t>
            </a:r>
            <a:r>
              <a:rPr lang="ko-KR" altLang="en-US" sz="1600" dirty="0"/>
              <a:t>로 정의되어 있다</a:t>
            </a:r>
            <a:r>
              <a:rPr lang="en-US" altLang="ko-KR" sz="1600" dirty="0"/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947348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27" y="2433057"/>
            <a:ext cx="6353175" cy="319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6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2798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JPA, Hibernate, </a:t>
            </a:r>
            <a:r>
              <a:rPr lang="ko-KR" altLang="en-US" sz="2800" b="1" dirty="0"/>
              <a:t>그리고 </a:t>
            </a:r>
            <a:r>
              <a:rPr lang="en-US" altLang="ko-KR" sz="2800" b="1" dirty="0"/>
              <a:t>Spring Data JPA</a:t>
            </a:r>
            <a:r>
              <a:rPr lang="ko-KR" altLang="en-US" sz="2800" b="1" dirty="0"/>
              <a:t>의 </a:t>
            </a:r>
            <a:r>
              <a:rPr lang="ko-KR" altLang="en-US" sz="2800" b="1" dirty="0" smtClean="0"/>
              <a:t>차이점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18054"/>
            <a:ext cx="8202312" cy="4858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Hibernate</a:t>
            </a:r>
            <a:r>
              <a:rPr lang="ko-KR" altLang="en-US" sz="2400" b="1" dirty="0"/>
              <a:t>는 </a:t>
            </a:r>
            <a:r>
              <a:rPr lang="en-US" altLang="ko-KR" sz="2400" b="1" dirty="0"/>
              <a:t>JPA</a:t>
            </a:r>
            <a:r>
              <a:rPr lang="ko-KR" altLang="en-US" sz="2400" b="1" dirty="0"/>
              <a:t>의 </a:t>
            </a:r>
            <a:r>
              <a:rPr lang="ko-KR" altLang="en-US" sz="2400" b="1" dirty="0" smtClean="0"/>
              <a:t>구현체이다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/>
              <a:t>    - </a:t>
            </a:r>
            <a:r>
              <a:rPr lang="en-US" altLang="ko-KR" sz="1600" dirty="0"/>
              <a:t> </a:t>
            </a:r>
            <a:r>
              <a:rPr lang="en-US" altLang="ko-KR" sz="1600" dirty="0"/>
              <a:t>Hibernate</a:t>
            </a:r>
            <a:r>
              <a:rPr lang="ko-KR" altLang="en-US" sz="1600" dirty="0"/>
              <a:t>는 </a:t>
            </a:r>
            <a:r>
              <a:rPr lang="en-US" altLang="ko-KR" sz="1600" dirty="0"/>
              <a:t>JPA</a:t>
            </a:r>
            <a:r>
              <a:rPr lang="ko-KR" altLang="en-US" sz="1600" dirty="0"/>
              <a:t>라는 명세의 구현체이다</a:t>
            </a:r>
            <a:r>
              <a:rPr lang="en-US" altLang="ko-KR" sz="16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/>
              <a:t>    - </a:t>
            </a:r>
            <a:r>
              <a:rPr lang="en-US" altLang="ko-KR" sz="1600" dirty="0" err="1" smtClean="0"/>
              <a:t>javax.persistence.EntityManager</a:t>
            </a:r>
            <a:r>
              <a:rPr lang="ko-KR" altLang="en-US" sz="1600" dirty="0"/>
              <a:t>와 같은 인터페이스를 직접 구현한 라이브러리이다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- JPA</a:t>
            </a:r>
            <a:r>
              <a:rPr lang="ko-KR" altLang="en-US" sz="1600" dirty="0"/>
              <a:t>와 </a:t>
            </a:r>
            <a:r>
              <a:rPr lang="en-US" altLang="ko-KR" sz="1600" dirty="0"/>
              <a:t>Hibernate</a:t>
            </a:r>
            <a:r>
              <a:rPr lang="ko-KR" altLang="en-US" sz="1600" dirty="0"/>
              <a:t>는 마치 자바의 </a:t>
            </a:r>
            <a:r>
              <a:rPr lang="en-US" altLang="ko-KR" sz="1600" dirty="0"/>
              <a:t>interface</a:t>
            </a:r>
            <a:r>
              <a:rPr lang="ko-KR" altLang="en-US" sz="1600" dirty="0"/>
              <a:t>와 해당 </a:t>
            </a:r>
            <a:r>
              <a:rPr lang="en-US" altLang="ko-KR" sz="1600" dirty="0"/>
              <a:t>interface</a:t>
            </a:r>
            <a:r>
              <a:rPr lang="ko-KR" altLang="en-US" sz="1600" dirty="0"/>
              <a:t>를 구현한 </a:t>
            </a:r>
            <a:r>
              <a:rPr lang="en-US" altLang="ko-KR" sz="1600" dirty="0"/>
              <a:t>class</a:t>
            </a:r>
            <a:r>
              <a:rPr lang="ko-KR" altLang="en-US" sz="1600" dirty="0"/>
              <a:t>와 같은 관계이다</a:t>
            </a:r>
            <a:endParaRPr lang="en-US" altLang="ko-KR" sz="1600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947348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36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2798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JPA, Hibernate, </a:t>
            </a:r>
            <a:r>
              <a:rPr lang="ko-KR" altLang="en-US" sz="2800" b="1" dirty="0"/>
              <a:t>그리고 </a:t>
            </a:r>
            <a:r>
              <a:rPr lang="en-US" altLang="ko-KR" sz="2800" b="1" dirty="0"/>
              <a:t>Spring Data JPA</a:t>
            </a:r>
            <a:r>
              <a:rPr lang="ko-KR" altLang="en-US" sz="2800" b="1" dirty="0"/>
              <a:t>의 </a:t>
            </a:r>
            <a:r>
              <a:rPr lang="ko-KR" altLang="en-US" sz="2800" b="1" dirty="0" smtClean="0"/>
              <a:t>차이점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18054"/>
            <a:ext cx="8202312" cy="51074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/>
              <a:t>   - JPA</a:t>
            </a:r>
            <a:r>
              <a:rPr lang="ko-KR" altLang="en-US" sz="1600" dirty="0"/>
              <a:t>의 핵심인 </a:t>
            </a:r>
            <a:r>
              <a:rPr lang="en-US" altLang="ko-KR" sz="1600" dirty="0" err="1"/>
              <a:t>EntityManagerFactory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EntityManager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EntityTransaction</a:t>
            </a:r>
            <a:r>
              <a:rPr lang="ko-KR" altLang="en-US" sz="1600" dirty="0"/>
              <a:t>을 </a:t>
            </a:r>
            <a:r>
              <a:rPr lang="en-US" altLang="ko-KR" sz="1600" dirty="0"/>
              <a:t>Hibernate</a:t>
            </a:r>
            <a:r>
              <a:rPr lang="ko-KR" altLang="en-US" sz="1600" dirty="0"/>
              <a:t>에서는 </a:t>
            </a: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각각 </a:t>
            </a:r>
            <a:r>
              <a:rPr lang="en-US" altLang="ko-KR" sz="1600" dirty="0" err="1"/>
              <a:t>SessionFactory</a:t>
            </a:r>
            <a:r>
              <a:rPr lang="en-US" altLang="ko-KR" sz="1600" dirty="0"/>
              <a:t>, Session, Transaction</a:t>
            </a:r>
            <a:r>
              <a:rPr lang="ko-KR" altLang="en-US" sz="1600" dirty="0"/>
              <a:t>으로 상속받고 각각 </a:t>
            </a:r>
            <a:r>
              <a:rPr lang="en-US" altLang="ko-KR" sz="1600" dirty="0" err="1"/>
              <a:t>Impl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구현함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/>
              <a:t> 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                  -    JPA</a:t>
            </a:r>
            <a:r>
              <a:rPr lang="ko-KR" altLang="en-US" sz="1600" dirty="0"/>
              <a:t>와 </a:t>
            </a:r>
            <a:r>
              <a:rPr lang="en-US" altLang="ko-KR" sz="1600" dirty="0"/>
              <a:t>Hibernate</a:t>
            </a:r>
            <a:r>
              <a:rPr lang="ko-KR" altLang="en-US" sz="1600" dirty="0"/>
              <a:t>의 상속 및 구현 </a:t>
            </a:r>
            <a:r>
              <a:rPr lang="ko-KR" altLang="en-US" sz="1600" dirty="0" smtClean="0"/>
              <a:t>관계   </a:t>
            </a:r>
            <a:r>
              <a:rPr lang="en-US" altLang="ko-KR" sz="1600" dirty="0" smtClean="0"/>
              <a:t>-  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947348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12" y="2479589"/>
            <a:ext cx="7217376" cy="34172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780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2798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JPA, Hibernate, </a:t>
            </a:r>
            <a:r>
              <a:rPr lang="ko-KR" altLang="en-US" sz="2800" b="1" dirty="0"/>
              <a:t>그리고 </a:t>
            </a:r>
            <a:r>
              <a:rPr lang="en-US" altLang="ko-KR" sz="2800" b="1" dirty="0"/>
              <a:t>Spring Data JPA</a:t>
            </a:r>
            <a:r>
              <a:rPr lang="ko-KR" altLang="en-US" sz="2800" b="1" dirty="0"/>
              <a:t>의 </a:t>
            </a:r>
            <a:r>
              <a:rPr lang="ko-KR" altLang="en-US" sz="2800" b="1" dirty="0" smtClean="0"/>
              <a:t>차이점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18054"/>
            <a:ext cx="8202312" cy="4858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Spring Data </a:t>
            </a:r>
            <a:r>
              <a:rPr lang="en-US" altLang="ko-KR" sz="2400" b="1" dirty="0" smtClean="0"/>
              <a:t>JPA</a:t>
            </a:r>
            <a:endParaRPr lang="en-US" altLang="ko-KR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Spring</a:t>
            </a:r>
            <a:r>
              <a:rPr lang="ko-KR" altLang="en-US" sz="1600" dirty="0"/>
              <a:t>에서 제공하는 모듈 중 하나로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JPA</a:t>
            </a:r>
            <a:r>
              <a:rPr lang="ko-KR" altLang="en-US" sz="1600" dirty="0"/>
              <a:t>를 더 쉽고 편하게 사용할 수 있도록 도와준다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 </a:t>
            </a:r>
            <a:r>
              <a:rPr lang="ko-KR" altLang="en-US" sz="1600" dirty="0" smtClean="0"/>
              <a:t>   </a:t>
            </a:r>
            <a:r>
              <a:rPr lang="en-US" altLang="ko-KR" sz="1600" dirty="0" smtClean="0"/>
              <a:t>- JPA</a:t>
            </a:r>
            <a:r>
              <a:rPr lang="ko-KR" altLang="en-US" sz="1600" dirty="0"/>
              <a:t>를 한 단계 추상화시킨 </a:t>
            </a:r>
            <a:r>
              <a:rPr lang="en-US" altLang="ko-KR" sz="1600" dirty="0"/>
              <a:t>Repository</a:t>
            </a:r>
            <a:r>
              <a:rPr lang="ko-KR" altLang="en-US" sz="1600" dirty="0"/>
              <a:t>라는 인터페이스를 제공함으로써 이루어진다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smtClean="0"/>
              <a:t>사용자가 </a:t>
            </a:r>
            <a:r>
              <a:rPr lang="en-US" altLang="ko-KR" sz="1600" dirty="0"/>
              <a:t>Repository </a:t>
            </a:r>
            <a:r>
              <a:rPr lang="ko-KR" altLang="en-US" sz="1600" dirty="0"/>
              <a:t>인터페이스에 정해진 규칙대로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입력하면</a:t>
            </a:r>
            <a:r>
              <a:rPr lang="en-US" altLang="ko-KR" sz="1600" dirty="0"/>
              <a:t>, Spring</a:t>
            </a:r>
            <a:r>
              <a:rPr lang="ko-KR" altLang="en-US" sz="1600" dirty="0"/>
              <a:t>이 알아서 </a:t>
            </a: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해당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이름에 적합한 쿼리를 날리는 구현체를 만들어서 </a:t>
            </a:r>
            <a:r>
              <a:rPr lang="en-US" altLang="ko-KR" sz="1600" dirty="0"/>
              <a:t>Bean</a:t>
            </a:r>
            <a:r>
              <a:rPr lang="ko-KR" altLang="en-US" sz="1600" dirty="0"/>
              <a:t>으로 등록해준다</a:t>
            </a:r>
            <a:r>
              <a:rPr lang="en-US" altLang="ko-KR" sz="1600" dirty="0"/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947348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104" y="3941651"/>
            <a:ext cx="3781166" cy="26060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049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186</Words>
  <Application>Microsoft Office PowerPoint</Application>
  <PresentationFormat>화면 슬라이드 쇼(4:3)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JPA, Hibernate, 그리고 Spring Data JPA의 차이점</vt:lpstr>
      <vt:lpstr>JPA, Hibernate, 그리고 Spring Data JPA의 차이점</vt:lpstr>
      <vt:lpstr>JPA, Hibernate, 그리고 Spring Data JPA의 차이점</vt:lpstr>
      <vt:lpstr>JPA, Hibernate, 그리고 Spring Data JPA의 차이점</vt:lpstr>
      <vt:lpstr>JPA, Hibernate, 그리고 Spring Data JPA의 차이점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성환</dc:creator>
  <cp:lastModifiedBy>김 성환</cp:lastModifiedBy>
  <cp:revision>4</cp:revision>
  <dcterms:created xsi:type="dcterms:W3CDTF">2020-01-01T13:42:24Z</dcterms:created>
  <dcterms:modified xsi:type="dcterms:W3CDTF">2020-01-01T14:15:08Z</dcterms:modified>
</cp:coreProperties>
</file>