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3240088" cy="3240088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1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 autoAdjust="0"/>
    <p:restoredTop sz="94660"/>
  </p:normalViewPr>
  <p:slideViewPr>
    <p:cSldViewPr showGuides="1">
      <p:cViewPr varScale="1">
        <p:scale>
          <a:sx n="303" d="100"/>
          <a:sy n="303" d="100"/>
        </p:scale>
        <p:origin x="1344" y="234"/>
      </p:cViewPr>
      <p:guideLst>
        <p:guide orient="horz" pos="1021"/>
        <p:guide pos="1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357D-0106-48A6-8072-24036790B4A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1074-9A4B-4C34-A54C-A421BBE81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3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3348" rtl="0" eaLnBrk="1" latinLnBrk="1" hangingPunct="1">
      <a:defRPr sz="464" kern="1200">
        <a:solidFill>
          <a:schemeClr val="tx1"/>
        </a:solidFill>
        <a:latin typeface="+mn-lt"/>
        <a:ea typeface="+mn-ea"/>
        <a:cs typeface="+mn-cs"/>
      </a:defRPr>
    </a:lvl1pPr>
    <a:lvl2pPr marL="176674" algn="l" defTabSz="353348" rtl="0" eaLnBrk="1" latinLnBrk="1" hangingPunct="1">
      <a:defRPr sz="464" kern="1200">
        <a:solidFill>
          <a:schemeClr val="tx1"/>
        </a:solidFill>
        <a:latin typeface="+mn-lt"/>
        <a:ea typeface="+mn-ea"/>
        <a:cs typeface="+mn-cs"/>
      </a:defRPr>
    </a:lvl2pPr>
    <a:lvl3pPr marL="353348" algn="l" defTabSz="353348" rtl="0" eaLnBrk="1" latinLnBrk="1" hangingPunct="1">
      <a:defRPr sz="464" kern="1200">
        <a:solidFill>
          <a:schemeClr val="tx1"/>
        </a:solidFill>
        <a:latin typeface="+mn-lt"/>
        <a:ea typeface="+mn-ea"/>
        <a:cs typeface="+mn-cs"/>
      </a:defRPr>
    </a:lvl3pPr>
    <a:lvl4pPr marL="530022" algn="l" defTabSz="353348" rtl="0" eaLnBrk="1" latinLnBrk="1" hangingPunct="1">
      <a:defRPr sz="464" kern="1200">
        <a:solidFill>
          <a:schemeClr val="tx1"/>
        </a:solidFill>
        <a:latin typeface="+mn-lt"/>
        <a:ea typeface="+mn-ea"/>
        <a:cs typeface="+mn-cs"/>
      </a:defRPr>
    </a:lvl4pPr>
    <a:lvl5pPr marL="706695" algn="l" defTabSz="353348" rtl="0" eaLnBrk="1" latinLnBrk="1" hangingPunct="1">
      <a:defRPr sz="464" kern="1200">
        <a:solidFill>
          <a:schemeClr val="tx1"/>
        </a:solidFill>
        <a:latin typeface="+mn-lt"/>
        <a:ea typeface="+mn-ea"/>
        <a:cs typeface="+mn-cs"/>
      </a:defRPr>
    </a:lvl5pPr>
    <a:lvl6pPr marL="883371" algn="l" defTabSz="353348" rtl="0" eaLnBrk="1" latinLnBrk="1" hangingPunct="1">
      <a:defRPr sz="464" kern="1200">
        <a:solidFill>
          <a:schemeClr val="tx1"/>
        </a:solidFill>
        <a:latin typeface="+mn-lt"/>
        <a:ea typeface="+mn-ea"/>
        <a:cs typeface="+mn-cs"/>
      </a:defRPr>
    </a:lvl6pPr>
    <a:lvl7pPr marL="1060044" algn="l" defTabSz="353348" rtl="0" eaLnBrk="1" latinLnBrk="1" hangingPunct="1">
      <a:defRPr sz="464" kern="1200">
        <a:solidFill>
          <a:schemeClr val="tx1"/>
        </a:solidFill>
        <a:latin typeface="+mn-lt"/>
        <a:ea typeface="+mn-ea"/>
        <a:cs typeface="+mn-cs"/>
      </a:defRPr>
    </a:lvl7pPr>
    <a:lvl8pPr marL="1236718" algn="l" defTabSz="353348" rtl="0" eaLnBrk="1" latinLnBrk="1" hangingPunct="1">
      <a:defRPr sz="464" kern="1200">
        <a:solidFill>
          <a:schemeClr val="tx1"/>
        </a:solidFill>
        <a:latin typeface="+mn-lt"/>
        <a:ea typeface="+mn-ea"/>
        <a:cs typeface="+mn-cs"/>
      </a:defRPr>
    </a:lvl8pPr>
    <a:lvl9pPr marL="1413392" algn="l" defTabSz="353348" rtl="0" eaLnBrk="1" latinLnBrk="1" hangingPunct="1">
      <a:defRPr sz="4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22450" y="1279525"/>
            <a:ext cx="345440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31074-9A4B-4C34-A54C-A421BBE81A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5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22450" y="1279525"/>
            <a:ext cx="345440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31074-9A4B-4C34-A54C-A421BBE81A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5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30264"/>
            <a:ext cx="2754075" cy="112803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701796"/>
            <a:ext cx="2430066" cy="78227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4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2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72505"/>
            <a:ext cx="698644" cy="2745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72505"/>
            <a:ext cx="2055431" cy="2745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4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07773"/>
            <a:ext cx="2794576" cy="134778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168310"/>
            <a:ext cx="2794576" cy="70876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862523"/>
            <a:ext cx="1377037" cy="20558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862523"/>
            <a:ext cx="1377037" cy="20558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2506"/>
            <a:ext cx="2794576" cy="62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794272"/>
            <a:ext cx="137070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183532"/>
            <a:ext cx="1370709" cy="17407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794272"/>
            <a:ext cx="137745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183532"/>
            <a:ext cx="1377459" cy="17407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3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5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466513"/>
            <a:ext cx="1640295" cy="230256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466513"/>
            <a:ext cx="1640295" cy="230256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4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72506"/>
            <a:ext cx="279457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862523"/>
            <a:ext cx="279457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F800-D15C-4175-B37E-9D624627632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003082"/>
            <a:ext cx="109353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976E-1FF3-4A65-B446-633359EB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3972" rtl="0" eaLnBrk="1" latinLnBrk="1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DD606556-27B2-4489-A739-6C56CEAAE0C7}"/>
              </a:ext>
            </a:extLst>
          </p:cNvPr>
          <p:cNvSpPr txBox="1"/>
          <p:nvPr/>
        </p:nvSpPr>
        <p:spPr>
          <a:xfrm>
            <a:off x="2020019" y="331379"/>
            <a:ext cx="357790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>
                <a:latin typeface="Candara" panose="020E0502030303020204" pitchFamily="34" charset="0"/>
              </a:rPr>
              <a:t>Trigger</a:t>
            </a:r>
            <a:endParaRPr lang="ko-KR" altLang="en-US" sz="450" dirty="0">
              <a:latin typeface="Candara" panose="020E0502030303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9169DB-598D-4D07-8257-D8754EB84202}"/>
              </a:ext>
            </a:extLst>
          </p:cNvPr>
          <p:cNvSpPr/>
          <p:nvPr/>
        </p:nvSpPr>
        <p:spPr>
          <a:xfrm>
            <a:off x="1432694" y="1884969"/>
            <a:ext cx="450112" cy="2286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Stage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562" dirty="0">
                <a:latin typeface="Candara" panose="020E0502030303020204" pitchFamily="34" charset="0"/>
              </a:rPr>
              <a:t>Driver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04C81E-33A9-45A6-8CEA-68653860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53582"/>
              </p:ext>
            </p:extLst>
          </p:nvPr>
        </p:nvGraphicFramePr>
        <p:xfrm>
          <a:off x="2135194" y="1836045"/>
          <a:ext cx="703020" cy="7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020">
                  <a:extLst>
                    <a:ext uri="{9D8B030D-6E8A-4147-A177-3AD203B41FA5}">
                      <a16:colId xmlns:a16="http://schemas.microsoft.com/office/drawing/2014/main" val="181058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Control PC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3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Motion Controller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48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GPIB Controller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24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DAQ Controller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01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USB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884768"/>
                  </a:ext>
                </a:extLst>
              </a:tr>
            </a:tbl>
          </a:graphicData>
        </a:graphic>
      </p:graphicFrame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9A34D23-CD94-41E5-8467-8FCBE1719C0F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1183704" y="1410923"/>
            <a:ext cx="419255" cy="5288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7304E4E-F3CF-4072-91D9-EE411B27171E}"/>
              </a:ext>
            </a:extLst>
          </p:cNvPr>
          <p:cNvCxnSpPr>
            <a:cxnSpLocks/>
            <a:stCxn id="16" idx="0"/>
            <a:endCxn id="109" idx="2"/>
          </p:cNvCxnSpPr>
          <p:nvPr/>
        </p:nvCxnSpPr>
        <p:spPr>
          <a:xfrm rot="5400000" flipH="1" flipV="1">
            <a:off x="1885789" y="1237677"/>
            <a:ext cx="419255" cy="8753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0416689-7D42-49D7-9411-5BD5668B8F0E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rot="5400000" flipH="1" flipV="1">
            <a:off x="1534648" y="1588620"/>
            <a:ext cx="419452" cy="1732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77D4C10-6828-42C5-9B91-62D374708087}"/>
              </a:ext>
            </a:extLst>
          </p:cNvPr>
          <p:cNvSpPr/>
          <p:nvPr/>
        </p:nvSpPr>
        <p:spPr>
          <a:xfrm>
            <a:off x="885881" y="331378"/>
            <a:ext cx="486059" cy="2160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OSW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562" dirty="0">
                <a:latin typeface="Candara" panose="020E0502030303020204" pitchFamily="34" charset="0"/>
              </a:rPr>
              <a:t>(2x1)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F823118-E75E-4F24-B0EE-3988962ECE9E}"/>
              </a:ext>
            </a:extLst>
          </p:cNvPr>
          <p:cNvSpPr/>
          <p:nvPr/>
        </p:nvSpPr>
        <p:spPr>
          <a:xfrm>
            <a:off x="1587967" y="331378"/>
            <a:ext cx="486059" cy="2160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TLS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1DDE71F-151A-4E21-AD8E-90C8159E41AF}"/>
              </a:ext>
            </a:extLst>
          </p:cNvPr>
          <p:cNvSpPr/>
          <p:nvPr/>
        </p:nvSpPr>
        <p:spPr>
          <a:xfrm>
            <a:off x="2290053" y="331378"/>
            <a:ext cx="486059" cy="2160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OPM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562">
                <a:latin typeface="Candara" panose="020E0502030303020204" pitchFamily="34" charset="0"/>
              </a:rPr>
              <a:t>(4ch)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5510D81-43F7-4AA7-AD60-E36354064B16}"/>
              </a:ext>
            </a:extLst>
          </p:cNvPr>
          <p:cNvSpPr/>
          <p:nvPr/>
        </p:nvSpPr>
        <p:spPr>
          <a:xfrm>
            <a:off x="183795" y="331378"/>
            <a:ext cx="486059" cy="2160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BLS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75F1D64A-BDD3-4101-B0CB-A9CD7087A2F2}"/>
              </a:ext>
            </a:extLst>
          </p:cNvPr>
          <p:cNvCxnSpPr>
            <a:cxnSpLocks/>
          </p:cNvCxnSpPr>
          <p:nvPr/>
        </p:nvCxnSpPr>
        <p:spPr>
          <a:xfrm>
            <a:off x="2072522" y="439588"/>
            <a:ext cx="216027" cy="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842165D5-2E32-4BE2-A561-BCFD850EFA9D}"/>
              </a:ext>
            </a:extLst>
          </p:cNvPr>
          <p:cNvCxnSpPr>
            <a:cxnSpLocks/>
            <a:stCxn id="111" idx="0"/>
            <a:endCxn id="21" idx="3"/>
          </p:cNvCxnSpPr>
          <p:nvPr/>
        </p:nvCxnSpPr>
        <p:spPr>
          <a:xfrm rot="16200000" flipH="1">
            <a:off x="1754712" y="1109749"/>
            <a:ext cx="1861872" cy="305131"/>
          </a:xfrm>
          <a:prstGeom prst="bentConnector4">
            <a:avLst>
              <a:gd name="adj1" fmla="val -12278"/>
              <a:gd name="adj2" fmla="val 1749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BC6B3076-B2BE-41EB-A20B-1F59CB02F511}"/>
              </a:ext>
            </a:extLst>
          </p:cNvPr>
          <p:cNvCxnSpPr>
            <a:cxnSpLocks/>
            <a:stCxn id="16" idx="2"/>
            <a:endCxn id="21" idx="1"/>
          </p:cNvCxnSpPr>
          <p:nvPr/>
        </p:nvCxnSpPr>
        <p:spPr>
          <a:xfrm rot="16200000" flipH="1">
            <a:off x="1856646" y="1914701"/>
            <a:ext cx="79653" cy="47744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6E52FC9-2F76-4250-88F6-01468745FFCE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1516180" y="1574235"/>
            <a:ext cx="79653" cy="115837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8A0428D5-CE59-42B9-8949-A359DB66707C}"/>
              </a:ext>
            </a:extLst>
          </p:cNvPr>
          <p:cNvCxnSpPr>
            <a:cxnSpLocks/>
            <a:stCxn id="110" idx="0"/>
            <a:endCxn id="21" idx="3"/>
          </p:cNvCxnSpPr>
          <p:nvPr/>
        </p:nvCxnSpPr>
        <p:spPr>
          <a:xfrm rot="16200000" flipH="1">
            <a:off x="1403669" y="758706"/>
            <a:ext cx="1861872" cy="1007217"/>
          </a:xfrm>
          <a:prstGeom prst="bentConnector4">
            <a:avLst>
              <a:gd name="adj1" fmla="val -12278"/>
              <a:gd name="adj2" fmla="val 12269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051B048-3184-4844-9414-4ED28448CA0E}"/>
              </a:ext>
            </a:extLst>
          </p:cNvPr>
          <p:cNvGrpSpPr/>
          <p:nvPr/>
        </p:nvGrpSpPr>
        <p:grpSpPr>
          <a:xfrm>
            <a:off x="622507" y="1884969"/>
            <a:ext cx="579366" cy="228628"/>
            <a:chOff x="2956660" y="3460068"/>
            <a:chExt cx="1029858" cy="406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2FABD9-D412-4F6D-BFE5-3AA0DCEB190F}"/>
                </a:ext>
              </a:extLst>
            </p:cNvPr>
            <p:cNvSpPr/>
            <p:nvPr/>
          </p:nvSpPr>
          <p:spPr>
            <a:xfrm>
              <a:off x="3186418" y="3460068"/>
              <a:ext cx="800100" cy="4064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Sensor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Driver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5AB041B5-A150-4382-A85F-C1D65E988314}"/>
                </a:ext>
              </a:extLst>
            </p:cNvPr>
            <p:cNvCxnSpPr>
              <a:cxnSpLocks/>
            </p:cNvCxnSpPr>
            <p:nvPr/>
          </p:nvCxnSpPr>
          <p:spPr>
            <a:xfrm>
              <a:off x="2956660" y="3609020"/>
              <a:ext cx="22975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DCAA508-E8E2-4FCF-BF56-20511601E6C3}"/>
                </a:ext>
              </a:extLst>
            </p:cNvPr>
            <p:cNvCxnSpPr>
              <a:cxnSpLocks/>
            </p:cNvCxnSpPr>
            <p:nvPr/>
          </p:nvCxnSpPr>
          <p:spPr>
            <a:xfrm>
              <a:off x="2956660" y="3717032"/>
              <a:ext cx="22975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2A98F6F4-CA04-4F96-B6AA-BA1636BB24A4}"/>
              </a:ext>
            </a:extLst>
          </p:cNvPr>
          <p:cNvCxnSpPr>
            <a:cxnSpLocks/>
            <a:stCxn id="108" idx="0"/>
            <a:endCxn id="21" idx="3"/>
          </p:cNvCxnSpPr>
          <p:nvPr/>
        </p:nvCxnSpPr>
        <p:spPr>
          <a:xfrm rot="16200000" flipH="1">
            <a:off x="1052626" y="407663"/>
            <a:ext cx="1861872" cy="1709303"/>
          </a:xfrm>
          <a:prstGeom prst="bentConnector4">
            <a:avLst>
              <a:gd name="adj1" fmla="val -12278"/>
              <a:gd name="adj2" fmla="val 11337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ABE5-F2E7-4CC7-BB62-F67D3BB05379}"/>
              </a:ext>
            </a:extLst>
          </p:cNvPr>
          <p:cNvSpPr/>
          <p:nvPr/>
        </p:nvSpPr>
        <p:spPr>
          <a:xfrm>
            <a:off x="885881" y="1033467"/>
            <a:ext cx="486059" cy="4322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Left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562" dirty="0">
                <a:latin typeface="Candara" panose="020E0502030303020204" pitchFamily="34" charset="0"/>
              </a:rPr>
              <a:t>Stage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562" dirty="0">
                <a:latin typeface="Candara" panose="020E0502030303020204" pitchFamily="34" charset="0"/>
              </a:rPr>
              <a:t>System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59B05E-BC57-45EC-AF42-9E064530944F}"/>
              </a:ext>
            </a:extLst>
          </p:cNvPr>
          <p:cNvSpPr/>
          <p:nvPr/>
        </p:nvSpPr>
        <p:spPr>
          <a:xfrm>
            <a:off x="885881" y="925453"/>
            <a:ext cx="486059" cy="1080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54007" rIns="54007"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FAB Mount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01A1F2-A5F8-46BC-8BE2-0D808865E911}"/>
              </a:ext>
            </a:extLst>
          </p:cNvPr>
          <p:cNvSpPr/>
          <p:nvPr/>
        </p:nvSpPr>
        <p:spPr>
          <a:xfrm>
            <a:off x="885881" y="817439"/>
            <a:ext cx="486059" cy="1080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Sensor L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C8DE754-E556-4A8B-B842-C7D1FBDD8CFD}"/>
              </a:ext>
            </a:extLst>
          </p:cNvPr>
          <p:cNvCxnSpPr>
            <a:cxnSpLocks/>
          </p:cNvCxnSpPr>
          <p:nvPr/>
        </p:nvCxnSpPr>
        <p:spPr>
          <a:xfrm flipH="1">
            <a:off x="789288" y="862545"/>
            <a:ext cx="9659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5985AA-230F-4BA4-BAF6-F534F7CB3A27}"/>
              </a:ext>
            </a:extLst>
          </p:cNvPr>
          <p:cNvSpPr/>
          <p:nvPr/>
        </p:nvSpPr>
        <p:spPr>
          <a:xfrm>
            <a:off x="885881" y="709426"/>
            <a:ext cx="486059" cy="1080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solidFill>
                  <a:schemeClr val="tx1"/>
                </a:solidFill>
                <a:latin typeface="Candara" panose="020E0502030303020204" pitchFamily="34" charset="0"/>
              </a:rPr>
              <a:t>Left FAB</a:t>
            </a:r>
            <a:endParaRPr lang="ko-KR" altLang="en-US" sz="562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52766849-0941-4230-9D9B-23B665B83889}"/>
              </a:ext>
            </a:extLst>
          </p:cNvPr>
          <p:cNvCxnSpPr>
            <a:cxnSpLocks/>
          </p:cNvCxnSpPr>
          <p:nvPr/>
        </p:nvCxnSpPr>
        <p:spPr>
          <a:xfrm flipV="1">
            <a:off x="1371940" y="763431"/>
            <a:ext cx="216027" cy="2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92ABE8C0-8EE8-4AF2-9127-B82EB43A8E8C}"/>
              </a:ext>
            </a:extLst>
          </p:cNvPr>
          <p:cNvGrpSpPr/>
          <p:nvPr/>
        </p:nvGrpSpPr>
        <p:grpSpPr>
          <a:xfrm>
            <a:off x="1332044" y="2576597"/>
            <a:ext cx="739778" cy="267447"/>
            <a:chOff x="3285000" y="4009893"/>
            <a:chExt cx="986251" cy="35655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8F35281-6D46-4AA5-BF9B-F5EA0623AA08}"/>
                </a:ext>
              </a:extLst>
            </p:cNvPr>
            <p:cNvGrpSpPr/>
            <p:nvPr/>
          </p:nvGrpSpPr>
          <p:grpSpPr>
            <a:xfrm>
              <a:off x="3285000" y="4009893"/>
              <a:ext cx="977703" cy="238412"/>
              <a:chOff x="969174" y="4429419"/>
              <a:chExt cx="1303606" cy="317882"/>
            </a:xfrm>
          </p:grpSpPr>
          <p:cxnSp>
            <p:nvCxnSpPr>
              <p:cNvPr id="214" name="연결선: 꺾임 213">
                <a:extLst>
                  <a:ext uri="{FF2B5EF4-FFF2-40B4-BE49-F238E27FC236}">
                    <a16:creationId xmlns:a16="http://schemas.microsoft.com/office/drawing/2014/main" id="{C01E77EF-3146-41A6-A27C-124D22878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4" y="4558024"/>
                <a:ext cx="316024" cy="1159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D6B495C-CB25-4A69-A1EF-5D280FD8FAFD}"/>
                  </a:ext>
                </a:extLst>
              </p:cNvPr>
              <p:cNvSpPr txBox="1"/>
              <p:nvPr/>
            </p:nvSpPr>
            <p:spPr>
              <a:xfrm>
                <a:off x="1212217" y="4429419"/>
                <a:ext cx="1060563" cy="317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62" dirty="0">
                    <a:latin typeface="Candara" panose="020E0502030303020204" pitchFamily="34" charset="0"/>
                  </a:rPr>
                  <a:t>Optical Signal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1840F7F-708F-4122-9E7A-8BF3B98D8A2E}"/>
                </a:ext>
              </a:extLst>
            </p:cNvPr>
            <p:cNvGrpSpPr/>
            <p:nvPr/>
          </p:nvGrpSpPr>
          <p:grpSpPr>
            <a:xfrm>
              <a:off x="3285000" y="4128032"/>
              <a:ext cx="986251" cy="238412"/>
              <a:chOff x="969174" y="4658943"/>
              <a:chExt cx="1315003" cy="317882"/>
            </a:xfrm>
          </p:grpSpPr>
          <p:cxnSp>
            <p:nvCxnSpPr>
              <p:cNvPr id="216" name="직선 화살표 연결선 215">
                <a:extLst>
                  <a:ext uri="{FF2B5EF4-FFF2-40B4-BE49-F238E27FC236}">
                    <a16:creationId xmlns:a16="http://schemas.microsoft.com/office/drawing/2014/main" id="{D04ACC35-15AE-4E03-B797-9B282139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174" y="4787187"/>
                <a:ext cx="316715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30889B6-8616-4A5A-BA96-4A16E9471ED8}"/>
                  </a:ext>
                </a:extLst>
              </p:cNvPr>
              <p:cNvSpPr txBox="1"/>
              <p:nvPr/>
            </p:nvSpPr>
            <p:spPr>
              <a:xfrm>
                <a:off x="1212217" y="4658943"/>
                <a:ext cx="1071960" cy="317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62" dirty="0">
                    <a:latin typeface="Candara" panose="020E0502030303020204" pitchFamily="34" charset="0"/>
                  </a:rPr>
                  <a:t>Electric Signal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</p:grp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B3C1572-30E9-42B9-805F-02B1B0D16A53}"/>
              </a:ext>
            </a:extLst>
          </p:cNvPr>
          <p:cNvCxnSpPr>
            <a:cxnSpLocks/>
            <a:stCxn id="16" idx="0"/>
            <a:endCxn id="58" idx="2"/>
          </p:cNvCxnSpPr>
          <p:nvPr/>
        </p:nvCxnSpPr>
        <p:spPr>
          <a:xfrm rot="16200000" flipV="1">
            <a:off x="832563" y="1059781"/>
            <a:ext cx="419452" cy="12309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7E0867F-B2B9-4EAA-8E44-CBF4D7F01DBB}"/>
              </a:ext>
            </a:extLst>
          </p:cNvPr>
          <p:cNvGrpSpPr/>
          <p:nvPr/>
        </p:nvGrpSpPr>
        <p:grpSpPr>
          <a:xfrm>
            <a:off x="183795" y="918955"/>
            <a:ext cx="486059" cy="546564"/>
            <a:chOff x="759396" y="2037667"/>
            <a:chExt cx="800100" cy="97155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33A96FD-E971-4603-A973-7D1A2AD743EA}"/>
                </a:ext>
              </a:extLst>
            </p:cNvPr>
            <p:cNvSpPr/>
            <p:nvPr/>
          </p:nvSpPr>
          <p:spPr>
            <a:xfrm>
              <a:off x="759396" y="2240868"/>
              <a:ext cx="800100" cy="7683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Camera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Stage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System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1600797-6A86-43DF-A185-A1D226773276}"/>
                </a:ext>
              </a:extLst>
            </p:cNvPr>
            <p:cNvSpPr/>
            <p:nvPr/>
          </p:nvSpPr>
          <p:spPr>
            <a:xfrm>
              <a:off x="759396" y="2037667"/>
              <a:ext cx="800100" cy="20320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40505" rIns="40505"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Camera 1, 2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417B47C-1EA7-4926-AE09-92962DEDB74E}"/>
              </a:ext>
            </a:extLst>
          </p:cNvPr>
          <p:cNvSpPr/>
          <p:nvPr/>
        </p:nvSpPr>
        <p:spPr>
          <a:xfrm>
            <a:off x="183795" y="691822"/>
            <a:ext cx="486059" cy="1143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40505" rIns="40505"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Monitor 1, 2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6622C55-1686-41CD-B360-09D532B82903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426825" y="806139"/>
            <a:ext cx="0" cy="1128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23A225-0102-4D77-BC21-0851BD68A905}"/>
              </a:ext>
            </a:extLst>
          </p:cNvPr>
          <p:cNvSpPr txBox="1"/>
          <p:nvPr/>
        </p:nvSpPr>
        <p:spPr>
          <a:xfrm>
            <a:off x="129791" y="2391220"/>
            <a:ext cx="1080745" cy="52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2" dirty="0">
                <a:latin typeface="Candara" panose="020E0502030303020204" pitchFamily="34" charset="0"/>
              </a:rPr>
              <a:t>TLS : Tunable Laser Source</a:t>
            </a:r>
          </a:p>
          <a:p>
            <a:r>
              <a:rPr lang="en-US" altLang="ko-KR" sz="562" dirty="0">
                <a:latin typeface="Candara" panose="020E0502030303020204" pitchFamily="34" charset="0"/>
              </a:rPr>
              <a:t>BLS : Broadband Light Source</a:t>
            </a:r>
          </a:p>
          <a:p>
            <a:r>
              <a:rPr lang="en-US" altLang="ko-KR" sz="562" dirty="0">
                <a:latin typeface="Candara" panose="020E0502030303020204" pitchFamily="34" charset="0"/>
              </a:rPr>
              <a:t>OPM : Optical Power</a:t>
            </a:r>
            <a:r>
              <a:rPr lang="ko-KR" altLang="en-US" sz="562" dirty="0">
                <a:latin typeface="Candara" panose="020E0502030303020204" pitchFamily="34" charset="0"/>
              </a:rPr>
              <a:t> </a:t>
            </a:r>
            <a:r>
              <a:rPr lang="en-US" altLang="ko-KR" sz="562" dirty="0">
                <a:latin typeface="Candara" panose="020E0502030303020204" pitchFamily="34" charset="0"/>
              </a:rPr>
              <a:t>Meter</a:t>
            </a:r>
          </a:p>
          <a:p>
            <a:r>
              <a:rPr lang="en-US" altLang="ko-KR" sz="562" dirty="0">
                <a:latin typeface="Candara" panose="020E0502030303020204" pitchFamily="34" charset="0"/>
              </a:rPr>
              <a:t>OSW : Optical Switch</a:t>
            </a:r>
          </a:p>
          <a:p>
            <a:r>
              <a:rPr lang="en-US" altLang="ko-KR" sz="562" dirty="0">
                <a:latin typeface="Candara" panose="020E0502030303020204" pitchFamily="34" charset="0"/>
              </a:rPr>
              <a:t>FAB : Fiber Array Block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9F1C1A-C780-49CF-9C9E-8DEB9A3E7A53}"/>
              </a:ext>
            </a:extLst>
          </p:cNvPr>
          <p:cNvSpPr/>
          <p:nvPr/>
        </p:nvSpPr>
        <p:spPr>
          <a:xfrm>
            <a:off x="2290053" y="709426"/>
            <a:ext cx="486059" cy="1080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solidFill>
                  <a:schemeClr val="tx1"/>
                </a:solidFill>
                <a:latin typeface="Candara" panose="020E0502030303020204" pitchFamily="34" charset="0"/>
              </a:rPr>
              <a:t>Right FAB</a:t>
            </a:r>
            <a:endParaRPr lang="ko-KR" altLang="en-US" sz="562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D4473E-5467-43CB-B906-8A41925339B3}"/>
              </a:ext>
            </a:extLst>
          </p:cNvPr>
          <p:cNvGrpSpPr/>
          <p:nvPr/>
        </p:nvGrpSpPr>
        <p:grpSpPr>
          <a:xfrm>
            <a:off x="2290053" y="817439"/>
            <a:ext cx="594515" cy="648276"/>
            <a:chOff x="4365000" y="1713000"/>
            <a:chExt cx="792590" cy="864263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71561CD-3CA9-4036-8FC3-DFC63889B890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5013000" y="1785000"/>
              <a:ext cx="14459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DF7F3AB-6D69-4441-9F5E-38AA0D9EB8D3}"/>
                </a:ext>
              </a:extLst>
            </p:cNvPr>
            <p:cNvGrpSpPr/>
            <p:nvPr/>
          </p:nvGrpSpPr>
          <p:grpSpPr>
            <a:xfrm>
              <a:off x="4365000" y="1713000"/>
              <a:ext cx="648000" cy="864263"/>
              <a:chOff x="1820414" y="1635498"/>
              <a:chExt cx="800100" cy="1152351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B39A7C48-B394-4123-A237-DD1C1B452609}"/>
                  </a:ext>
                </a:extLst>
              </p:cNvPr>
              <p:cNvSpPr/>
              <p:nvPr/>
            </p:nvSpPr>
            <p:spPr>
              <a:xfrm>
                <a:off x="1820414" y="2019498"/>
                <a:ext cx="800100" cy="76835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62" dirty="0">
                    <a:latin typeface="Candara" panose="020E0502030303020204" pitchFamily="34" charset="0"/>
                  </a:rPr>
                  <a:t>Right</a:t>
                </a:r>
                <a:br>
                  <a:rPr lang="en-US" altLang="ko-KR" sz="562" dirty="0">
                    <a:latin typeface="Candara" panose="020E0502030303020204" pitchFamily="34" charset="0"/>
                  </a:rPr>
                </a:br>
                <a:r>
                  <a:rPr lang="en-US" altLang="ko-KR" sz="562" dirty="0">
                    <a:latin typeface="Candara" panose="020E0502030303020204" pitchFamily="34" charset="0"/>
                  </a:rPr>
                  <a:t>Stage</a:t>
                </a:r>
                <a:br>
                  <a:rPr lang="en-US" altLang="ko-KR" sz="562" dirty="0">
                    <a:latin typeface="Candara" panose="020E0502030303020204" pitchFamily="34" charset="0"/>
                  </a:rPr>
                </a:br>
                <a:r>
                  <a:rPr lang="en-US" altLang="ko-KR" sz="562" dirty="0">
                    <a:latin typeface="Candara" panose="020E0502030303020204" pitchFamily="34" charset="0"/>
                  </a:rPr>
                  <a:t>System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1C44AB68-34F9-4CF8-B4B8-3F586B34A449}"/>
                  </a:ext>
                </a:extLst>
              </p:cNvPr>
              <p:cNvSpPr/>
              <p:nvPr/>
            </p:nvSpPr>
            <p:spPr>
              <a:xfrm>
                <a:off x="1820414" y="1827499"/>
                <a:ext cx="800100" cy="19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54007" rIns="54007" rtlCol="0" anchor="ctr"/>
              <a:lstStyle/>
              <a:p>
                <a:pPr algn="ctr"/>
                <a:r>
                  <a:rPr lang="en-US" altLang="ko-KR" sz="562" dirty="0">
                    <a:latin typeface="Candara" panose="020E0502030303020204" pitchFamily="34" charset="0"/>
                  </a:rPr>
                  <a:t>FAB Mount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3BF5B637-F85A-4236-851A-3FB7D3EB6373}"/>
                  </a:ext>
                </a:extLst>
              </p:cNvPr>
              <p:cNvSpPr/>
              <p:nvPr/>
            </p:nvSpPr>
            <p:spPr>
              <a:xfrm>
                <a:off x="1820414" y="1635498"/>
                <a:ext cx="800100" cy="19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62" dirty="0">
                    <a:latin typeface="Candara" panose="020E0502030303020204" pitchFamily="34" charset="0"/>
                  </a:rPr>
                  <a:t>Sensor R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DEC34C-DF4B-476C-8991-EAE396AEE6AD}"/>
              </a:ext>
            </a:extLst>
          </p:cNvPr>
          <p:cNvGrpSpPr/>
          <p:nvPr/>
        </p:nvGrpSpPr>
        <p:grpSpPr>
          <a:xfrm>
            <a:off x="1587967" y="817439"/>
            <a:ext cx="486059" cy="648079"/>
            <a:chOff x="2746312" y="1646070"/>
            <a:chExt cx="864000" cy="1152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A4D22C-2020-46F7-B47F-6F2666B05330}"/>
                </a:ext>
              </a:extLst>
            </p:cNvPr>
            <p:cNvSpPr/>
            <p:nvPr/>
          </p:nvSpPr>
          <p:spPr>
            <a:xfrm>
              <a:off x="2746312" y="2030070"/>
              <a:ext cx="864000" cy="768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Center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Stage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System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839F46-DF7E-41E5-8F24-259AEE2C3243}"/>
                </a:ext>
              </a:extLst>
            </p:cNvPr>
            <p:cNvSpPr/>
            <p:nvPr/>
          </p:nvSpPr>
          <p:spPr>
            <a:xfrm>
              <a:off x="2746312" y="1646070"/>
              <a:ext cx="864000" cy="384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40505" rIns="40505"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DUT Mount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51B711-A09F-4D45-8BEB-0FDD5961C8DE}"/>
              </a:ext>
            </a:extLst>
          </p:cNvPr>
          <p:cNvSpPr/>
          <p:nvPr/>
        </p:nvSpPr>
        <p:spPr>
          <a:xfrm>
            <a:off x="1587967" y="709426"/>
            <a:ext cx="486059" cy="1080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solidFill>
                  <a:schemeClr val="tx1"/>
                </a:solidFill>
                <a:latin typeface="Candara" panose="020E0502030303020204" pitchFamily="34" charset="0"/>
              </a:rPr>
              <a:t>DUT</a:t>
            </a:r>
            <a:endParaRPr lang="ko-KR" altLang="en-US" sz="562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6BB951EC-6215-46A8-B1E9-653339DA37B5}"/>
              </a:ext>
            </a:extLst>
          </p:cNvPr>
          <p:cNvCxnSpPr>
            <a:cxnSpLocks/>
          </p:cNvCxnSpPr>
          <p:nvPr/>
        </p:nvCxnSpPr>
        <p:spPr>
          <a:xfrm flipV="1">
            <a:off x="2074026" y="765812"/>
            <a:ext cx="216027" cy="2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75AFC950-A66F-4015-B3A4-63D42A8C7396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047903" y="628415"/>
            <a:ext cx="162020" cy="2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28E36597-11E4-47B8-837C-AF5C5AAE5061}"/>
              </a:ext>
            </a:extLst>
          </p:cNvPr>
          <p:cNvCxnSpPr>
            <a:cxnSpLocks/>
          </p:cNvCxnSpPr>
          <p:nvPr/>
        </p:nvCxnSpPr>
        <p:spPr>
          <a:xfrm rot="5400000" flipH="1">
            <a:off x="2452075" y="628316"/>
            <a:ext cx="162020" cy="2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94BD15C2-BD7D-4B2C-86C3-6F466012427B}"/>
              </a:ext>
            </a:extLst>
          </p:cNvPr>
          <p:cNvCxnSpPr>
            <a:cxnSpLocks/>
          </p:cNvCxnSpPr>
          <p:nvPr/>
        </p:nvCxnSpPr>
        <p:spPr>
          <a:xfrm flipV="1">
            <a:off x="669854" y="441152"/>
            <a:ext cx="216027" cy="2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9CEDF57C-88FC-42EB-96B0-05FA3025DA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1939" y="434667"/>
            <a:ext cx="216027" cy="2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D128540-F544-4B40-8494-75973357EAB7}"/>
              </a:ext>
            </a:extLst>
          </p:cNvPr>
          <p:cNvGrpSpPr/>
          <p:nvPr/>
        </p:nvGrpSpPr>
        <p:grpSpPr>
          <a:xfrm>
            <a:off x="237851" y="1858926"/>
            <a:ext cx="452368" cy="265118"/>
            <a:chOff x="2366172" y="3478504"/>
            <a:chExt cx="804112" cy="47126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71C7DE-4472-41DB-A1F8-A5FA77CCBB93}"/>
                </a:ext>
              </a:extLst>
            </p:cNvPr>
            <p:cNvSpPr txBox="1"/>
            <p:nvPr/>
          </p:nvSpPr>
          <p:spPr>
            <a:xfrm>
              <a:off x="2373295" y="3478504"/>
              <a:ext cx="789865" cy="317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Sensor L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8E7009-89AB-41F5-B24E-4E9F88CF8BD6}"/>
                </a:ext>
              </a:extLst>
            </p:cNvPr>
            <p:cNvSpPr txBox="1"/>
            <p:nvPr/>
          </p:nvSpPr>
          <p:spPr>
            <a:xfrm>
              <a:off x="2366172" y="3631882"/>
              <a:ext cx="804112" cy="317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Sensor R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93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9169DB-598D-4D07-8257-D8754EB84202}"/>
              </a:ext>
            </a:extLst>
          </p:cNvPr>
          <p:cNvSpPr/>
          <p:nvPr/>
        </p:nvSpPr>
        <p:spPr>
          <a:xfrm>
            <a:off x="1432694" y="1884969"/>
            <a:ext cx="450112" cy="2286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Stage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562" dirty="0">
                <a:latin typeface="Candara" panose="020E0502030303020204" pitchFamily="34" charset="0"/>
              </a:rPr>
              <a:t>Driver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04C81E-33A9-45A6-8CEA-6865386072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5194" y="1836045"/>
          <a:ext cx="703020" cy="7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020">
                  <a:extLst>
                    <a:ext uri="{9D8B030D-6E8A-4147-A177-3AD203B41FA5}">
                      <a16:colId xmlns:a16="http://schemas.microsoft.com/office/drawing/2014/main" val="181058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Control PC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3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Motion Controller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48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GPIB Controller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24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DAQ Controller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01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Candara" panose="020E0502030303020204" pitchFamily="34" charset="0"/>
                        </a:rPr>
                        <a:t>USB</a:t>
                      </a:r>
                      <a:endParaRPr lang="ko-KR" altLang="en-US" sz="600" dirty="0">
                        <a:latin typeface="Candara" panose="020E0502030303020204" pitchFamily="34" charset="0"/>
                      </a:endParaRPr>
                    </a:p>
                  </a:txBody>
                  <a:tcPr marL="51442" marR="51442" marT="25721" marB="2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884768"/>
                  </a:ext>
                </a:extLst>
              </a:tr>
            </a:tbl>
          </a:graphicData>
        </a:graphic>
      </p:graphicFrame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9A34D23-CD94-41E5-8467-8FCBE1719C0F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1183704" y="1410923"/>
            <a:ext cx="419255" cy="5288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7304E4E-F3CF-4072-91D9-EE411B27171E}"/>
              </a:ext>
            </a:extLst>
          </p:cNvPr>
          <p:cNvCxnSpPr>
            <a:cxnSpLocks/>
            <a:stCxn id="16" idx="0"/>
            <a:endCxn id="109" idx="2"/>
          </p:cNvCxnSpPr>
          <p:nvPr/>
        </p:nvCxnSpPr>
        <p:spPr>
          <a:xfrm rot="5400000" flipH="1" flipV="1">
            <a:off x="1885789" y="1237677"/>
            <a:ext cx="419255" cy="8753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0416689-7D42-49D7-9411-5BD5668B8F0E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rot="5400000" flipH="1" flipV="1">
            <a:off x="1534648" y="1588620"/>
            <a:ext cx="419452" cy="1732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F823118-E75E-4F24-B0EE-3988962ECE9E}"/>
              </a:ext>
            </a:extLst>
          </p:cNvPr>
          <p:cNvSpPr/>
          <p:nvPr/>
        </p:nvSpPr>
        <p:spPr>
          <a:xfrm>
            <a:off x="828065" y="326078"/>
            <a:ext cx="601690" cy="2160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DFB LS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400" dirty="0">
                <a:latin typeface="Candara" panose="020E0502030303020204" pitchFamily="34" charset="0"/>
              </a:rPr>
              <a:t>(4 Wavelength)</a:t>
            </a:r>
            <a:endParaRPr lang="ko-KR" altLang="en-US" sz="700" dirty="0">
              <a:latin typeface="Candara" panose="020E0502030303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1DDE71F-151A-4E21-AD8E-90C8159E41AF}"/>
              </a:ext>
            </a:extLst>
          </p:cNvPr>
          <p:cNvSpPr/>
          <p:nvPr/>
        </p:nvSpPr>
        <p:spPr>
          <a:xfrm>
            <a:off x="2232239" y="331378"/>
            <a:ext cx="601688" cy="2160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OPM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400" dirty="0">
                <a:latin typeface="Candara" panose="020E0502030303020204" pitchFamily="34" charset="0"/>
              </a:rPr>
              <a:t>(High Speed 2ch)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842165D5-2E32-4BE2-A561-BCFD850EFA9D}"/>
              </a:ext>
            </a:extLst>
          </p:cNvPr>
          <p:cNvCxnSpPr>
            <a:cxnSpLocks/>
            <a:stCxn id="111" idx="0"/>
            <a:endCxn id="21" idx="3"/>
          </p:cNvCxnSpPr>
          <p:nvPr/>
        </p:nvCxnSpPr>
        <p:spPr>
          <a:xfrm rot="16200000" flipH="1">
            <a:off x="1754712" y="1109749"/>
            <a:ext cx="1861872" cy="305131"/>
          </a:xfrm>
          <a:prstGeom prst="bentConnector4">
            <a:avLst>
              <a:gd name="adj1" fmla="val -12278"/>
              <a:gd name="adj2" fmla="val 1749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BC6B3076-B2BE-41EB-A20B-1F59CB02F511}"/>
              </a:ext>
            </a:extLst>
          </p:cNvPr>
          <p:cNvCxnSpPr>
            <a:cxnSpLocks/>
            <a:stCxn id="16" idx="2"/>
            <a:endCxn id="21" idx="1"/>
          </p:cNvCxnSpPr>
          <p:nvPr/>
        </p:nvCxnSpPr>
        <p:spPr>
          <a:xfrm rot="16200000" flipH="1">
            <a:off x="1856646" y="1914701"/>
            <a:ext cx="79653" cy="47744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6E52FC9-2F76-4250-88F6-01468745FFCE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1516180" y="1574235"/>
            <a:ext cx="79653" cy="115837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051B048-3184-4844-9414-4ED28448CA0E}"/>
              </a:ext>
            </a:extLst>
          </p:cNvPr>
          <p:cNvGrpSpPr/>
          <p:nvPr/>
        </p:nvGrpSpPr>
        <p:grpSpPr>
          <a:xfrm>
            <a:off x="622507" y="1884969"/>
            <a:ext cx="579366" cy="228628"/>
            <a:chOff x="2956660" y="3460068"/>
            <a:chExt cx="1029858" cy="406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2FABD9-D412-4F6D-BFE5-3AA0DCEB190F}"/>
                </a:ext>
              </a:extLst>
            </p:cNvPr>
            <p:cNvSpPr/>
            <p:nvPr/>
          </p:nvSpPr>
          <p:spPr>
            <a:xfrm>
              <a:off x="3186418" y="3460068"/>
              <a:ext cx="800100" cy="4064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Sensor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Driver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5AB041B5-A150-4382-A85F-C1D65E988314}"/>
                </a:ext>
              </a:extLst>
            </p:cNvPr>
            <p:cNvCxnSpPr>
              <a:cxnSpLocks/>
            </p:cNvCxnSpPr>
            <p:nvPr/>
          </p:nvCxnSpPr>
          <p:spPr>
            <a:xfrm>
              <a:off x="2956660" y="3609020"/>
              <a:ext cx="22975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DCAA508-E8E2-4FCF-BF56-20511601E6C3}"/>
                </a:ext>
              </a:extLst>
            </p:cNvPr>
            <p:cNvCxnSpPr>
              <a:cxnSpLocks/>
            </p:cNvCxnSpPr>
            <p:nvPr/>
          </p:nvCxnSpPr>
          <p:spPr>
            <a:xfrm>
              <a:off x="2956660" y="3717032"/>
              <a:ext cx="22975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5115451-82AD-466F-A707-4AE9EBEAF440}"/>
              </a:ext>
            </a:extLst>
          </p:cNvPr>
          <p:cNvGrpSpPr/>
          <p:nvPr/>
        </p:nvGrpSpPr>
        <p:grpSpPr>
          <a:xfrm>
            <a:off x="237851" y="1858926"/>
            <a:ext cx="452368" cy="265118"/>
            <a:chOff x="2366172" y="3478504"/>
            <a:chExt cx="804112" cy="47126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9A84C93-0563-4D8D-9D8B-B1F11B0AF219}"/>
                </a:ext>
              </a:extLst>
            </p:cNvPr>
            <p:cNvSpPr txBox="1"/>
            <p:nvPr/>
          </p:nvSpPr>
          <p:spPr>
            <a:xfrm>
              <a:off x="2373295" y="3478504"/>
              <a:ext cx="789865" cy="317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Sensor L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86AF62D-2129-4F0A-A749-BE1A42DF4A8F}"/>
                </a:ext>
              </a:extLst>
            </p:cNvPr>
            <p:cNvSpPr txBox="1"/>
            <p:nvPr/>
          </p:nvSpPr>
          <p:spPr>
            <a:xfrm>
              <a:off x="2366172" y="3631882"/>
              <a:ext cx="804112" cy="317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Sensor R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ABE5-F2E7-4CC7-BB62-F67D3BB05379}"/>
              </a:ext>
            </a:extLst>
          </p:cNvPr>
          <p:cNvSpPr/>
          <p:nvPr/>
        </p:nvSpPr>
        <p:spPr>
          <a:xfrm>
            <a:off x="885881" y="1033467"/>
            <a:ext cx="486059" cy="4322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Left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562" dirty="0">
                <a:latin typeface="Candara" panose="020E0502030303020204" pitchFamily="34" charset="0"/>
              </a:rPr>
              <a:t>Stage</a:t>
            </a:r>
            <a:br>
              <a:rPr lang="en-US" altLang="ko-KR" sz="562" dirty="0">
                <a:latin typeface="Candara" panose="020E0502030303020204" pitchFamily="34" charset="0"/>
              </a:rPr>
            </a:br>
            <a:r>
              <a:rPr lang="en-US" altLang="ko-KR" sz="562" dirty="0">
                <a:latin typeface="Candara" panose="020E0502030303020204" pitchFamily="34" charset="0"/>
              </a:rPr>
              <a:t>System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59B05E-BC57-45EC-AF42-9E064530944F}"/>
              </a:ext>
            </a:extLst>
          </p:cNvPr>
          <p:cNvSpPr/>
          <p:nvPr/>
        </p:nvSpPr>
        <p:spPr>
          <a:xfrm>
            <a:off x="885881" y="925453"/>
            <a:ext cx="486059" cy="1080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54007" rIns="54007"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FAB Mount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01A1F2-A5F8-46BC-8BE2-0D808865E911}"/>
              </a:ext>
            </a:extLst>
          </p:cNvPr>
          <p:cNvSpPr/>
          <p:nvPr/>
        </p:nvSpPr>
        <p:spPr>
          <a:xfrm>
            <a:off x="885881" y="817439"/>
            <a:ext cx="486059" cy="1080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Sensor L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C8DE754-E556-4A8B-B842-C7D1FBDD8CFD}"/>
              </a:ext>
            </a:extLst>
          </p:cNvPr>
          <p:cNvCxnSpPr>
            <a:cxnSpLocks/>
          </p:cNvCxnSpPr>
          <p:nvPr/>
        </p:nvCxnSpPr>
        <p:spPr>
          <a:xfrm flipH="1">
            <a:off x="789288" y="862545"/>
            <a:ext cx="9659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5985AA-230F-4BA4-BAF6-F534F7CB3A27}"/>
              </a:ext>
            </a:extLst>
          </p:cNvPr>
          <p:cNvSpPr/>
          <p:nvPr/>
        </p:nvSpPr>
        <p:spPr>
          <a:xfrm>
            <a:off x="885881" y="709426"/>
            <a:ext cx="486059" cy="1080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solidFill>
                  <a:schemeClr val="tx1"/>
                </a:solidFill>
                <a:latin typeface="Candara" panose="020E0502030303020204" pitchFamily="34" charset="0"/>
              </a:rPr>
              <a:t>Left FAB</a:t>
            </a:r>
            <a:endParaRPr lang="ko-KR" altLang="en-US" sz="562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52766849-0941-4230-9D9B-23B665B83889}"/>
              </a:ext>
            </a:extLst>
          </p:cNvPr>
          <p:cNvCxnSpPr>
            <a:cxnSpLocks/>
          </p:cNvCxnSpPr>
          <p:nvPr/>
        </p:nvCxnSpPr>
        <p:spPr>
          <a:xfrm flipV="1">
            <a:off x="1371940" y="763431"/>
            <a:ext cx="216027" cy="2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92ABE8C0-8EE8-4AF2-9127-B82EB43A8E8C}"/>
              </a:ext>
            </a:extLst>
          </p:cNvPr>
          <p:cNvGrpSpPr/>
          <p:nvPr/>
        </p:nvGrpSpPr>
        <p:grpSpPr>
          <a:xfrm>
            <a:off x="1332044" y="2576597"/>
            <a:ext cx="739778" cy="267447"/>
            <a:chOff x="3285000" y="4009893"/>
            <a:chExt cx="986251" cy="35655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8F35281-6D46-4AA5-BF9B-F5EA0623AA08}"/>
                </a:ext>
              </a:extLst>
            </p:cNvPr>
            <p:cNvGrpSpPr/>
            <p:nvPr/>
          </p:nvGrpSpPr>
          <p:grpSpPr>
            <a:xfrm>
              <a:off x="3285000" y="4009893"/>
              <a:ext cx="977703" cy="238412"/>
              <a:chOff x="969174" y="4429419"/>
              <a:chExt cx="1303606" cy="317882"/>
            </a:xfrm>
          </p:grpSpPr>
          <p:cxnSp>
            <p:nvCxnSpPr>
              <p:cNvPr id="214" name="연결선: 꺾임 213">
                <a:extLst>
                  <a:ext uri="{FF2B5EF4-FFF2-40B4-BE49-F238E27FC236}">
                    <a16:creationId xmlns:a16="http://schemas.microsoft.com/office/drawing/2014/main" id="{C01E77EF-3146-41A6-A27C-124D22878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4" y="4558024"/>
                <a:ext cx="316024" cy="1159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D6B495C-CB25-4A69-A1EF-5D280FD8FAFD}"/>
                  </a:ext>
                </a:extLst>
              </p:cNvPr>
              <p:cNvSpPr txBox="1"/>
              <p:nvPr/>
            </p:nvSpPr>
            <p:spPr>
              <a:xfrm>
                <a:off x="1212217" y="4429419"/>
                <a:ext cx="1060563" cy="317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62" dirty="0">
                    <a:latin typeface="Candara" panose="020E0502030303020204" pitchFamily="34" charset="0"/>
                  </a:rPr>
                  <a:t>Optical Signal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1840F7F-708F-4122-9E7A-8BF3B98D8A2E}"/>
                </a:ext>
              </a:extLst>
            </p:cNvPr>
            <p:cNvGrpSpPr/>
            <p:nvPr/>
          </p:nvGrpSpPr>
          <p:grpSpPr>
            <a:xfrm>
              <a:off x="3285000" y="4128032"/>
              <a:ext cx="986251" cy="238412"/>
              <a:chOff x="969174" y="4658943"/>
              <a:chExt cx="1315003" cy="317882"/>
            </a:xfrm>
          </p:grpSpPr>
          <p:cxnSp>
            <p:nvCxnSpPr>
              <p:cNvPr id="216" name="직선 화살표 연결선 215">
                <a:extLst>
                  <a:ext uri="{FF2B5EF4-FFF2-40B4-BE49-F238E27FC236}">
                    <a16:creationId xmlns:a16="http://schemas.microsoft.com/office/drawing/2014/main" id="{D04ACC35-15AE-4E03-B797-9B282139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174" y="4787187"/>
                <a:ext cx="316715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30889B6-8616-4A5A-BA96-4A16E9471ED8}"/>
                  </a:ext>
                </a:extLst>
              </p:cNvPr>
              <p:cNvSpPr txBox="1"/>
              <p:nvPr/>
            </p:nvSpPr>
            <p:spPr>
              <a:xfrm>
                <a:off x="1212217" y="4658943"/>
                <a:ext cx="1071960" cy="317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62" dirty="0">
                    <a:latin typeface="Candara" panose="020E0502030303020204" pitchFamily="34" charset="0"/>
                  </a:rPr>
                  <a:t>Electric Signal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</p:grp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B3C1572-30E9-42B9-805F-02B1B0D16A53}"/>
              </a:ext>
            </a:extLst>
          </p:cNvPr>
          <p:cNvCxnSpPr>
            <a:cxnSpLocks/>
            <a:stCxn id="16" idx="0"/>
            <a:endCxn id="58" idx="2"/>
          </p:cNvCxnSpPr>
          <p:nvPr/>
        </p:nvCxnSpPr>
        <p:spPr>
          <a:xfrm rot="16200000" flipV="1">
            <a:off x="832563" y="1059781"/>
            <a:ext cx="419452" cy="12309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7E0867F-B2B9-4EAA-8E44-CBF4D7F01DBB}"/>
              </a:ext>
            </a:extLst>
          </p:cNvPr>
          <p:cNvGrpSpPr/>
          <p:nvPr/>
        </p:nvGrpSpPr>
        <p:grpSpPr>
          <a:xfrm>
            <a:off x="183795" y="918955"/>
            <a:ext cx="486059" cy="546564"/>
            <a:chOff x="759396" y="2037667"/>
            <a:chExt cx="800100" cy="97155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33A96FD-E971-4603-A973-7D1A2AD743EA}"/>
                </a:ext>
              </a:extLst>
            </p:cNvPr>
            <p:cNvSpPr/>
            <p:nvPr/>
          </p:nvSpPr>
          <p:spPr>
            <a:xfrm>
              <a:off x="759396" y="2240868"/>
              <a:ext cx="800100" cy="7683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Camera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Stage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System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1600797-6A86-43DF-A185-A1D226773276}"/>
                </a:ext>
              </a:extLst>
            </p:cNvPr>
            <p:cNvSpPr/>
            <p:nvPr/>
          </p:nvSpPr>
          <p:spPr>
            <a:xfrm>
              <a:off x="759396" y="2037667"/>
              <a:ext cx="800100" cy="20320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40505" rIns="40505"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Camera 1, 2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417B47C-1EA7-4926-AE09-92962DEDB74E}"/>
              </a:ext>
            </a:extLst>
          </p:cNvPr>
          <p:cNvSpPr/>
          <p:nvPr/>
        </p:nvSpPr>
        <p:spPr>
          <a:xfrm>
            <a:off x="183795" y="691822"/>
            <a:ext cx="486059" cy="1143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40505" rIns="40505" rtlCol="0" anchor="ctr"/>
          <a:lstStyle/>
          <a:p>
            <a:pPr algn="ctr"/>
            <a:r>
              <a:rPr lang="en-US" altLang="ko-KR" sz="562" dirty="0">
                <a:latin typeface="Candara" panose="020E0502030303020204" pitchFamily="34" charset="0"/>
              </a:rPr>
              <a:t>Monitor 1, 2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6622C55-1686-41CD-B360-09D532B82903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426825" y="806139"/>
            <a:ext cx="0" cy="1128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23A225-0102-4D77-BC21-0851BD68A905}"/>
              </a:ext>
            </a:extLst>
          </p:cNvPr>
          <p:cNvSpPr txBox="1"/>
          <p:nvPr/>
        </p:nvSpPr>
        <p:spPr>
          <a:xfrm>
            <a:off x="129791" y="2391220"/>
            <a:ext cx="1095172" cy="52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2" dirty="0">
                <a:latin typeface="Candara" panose="020E0502030303020204" pitchFamily="34" charset="0"/>
              </a:rPr>
              <a:t>DFB-LS : DFB Laser Source</a:t>
            </a:r>
          </a:p>
          <a:p>
            <a:r>
              <a:rPr lang="en-US" altLang="ko-KR" sz="562" dirty="0">
                <a:latin typeface="Candara" panose="020E0502030303020204" pitchFamily="34" charset="0"/>
              </a:rPr>
              <a:t>BLS : Broadband Light Source</a:t>
            </a:r>
          </a:p>
          <a:p>
            <a:r>
              <a:rPr lang="en-US" altLang="ko-KR" sz="562" dirty="0">
                <a:latin typeface="Candara" panose="020E0502030303020204" pitchFamily="34" charset="0"/>
              </a:rPr>
              <a:t>OPM : Optical Power</a:t>
            </a:r>
            <a:r>
              <a:rPr lang="ko-KR" altLang="en-US" sz="562" dirty="0">
                <a:latin typeface="Candara" panose="020E0502030303020204" pitchFamily="34" charset="0"/>
              </a:rPr>
              <a:t> </a:t>
            </a:r>
            <a:r>
              <a:rPr lang="en-US" altLang="ko-KR" sz="562" dirty="0">
                <a:latin typeface="Candara" panose="020E0502030303020204" pitchFamily="34" charset="0"/>
              </a:rPr>
              <a:t>Meter</a:t>
            </a:r>
          </a:p>
          <a:p>
            <a:r>
              <a:rPr lang="en-US" altLang="ko-KR" sz="562" dirty="0">
                <a:latin typeface="Candara" panose="020E0502030303020204" pitchFamily="34" charset="0"/>
              </a:rPr>
              <a:t>OSW : Optical Switch</a:t>
            </a:r>
          </a:p>
          <a:p>
            <a:r>
              <a:rPr lang="en-US" altLang="ko-KR" sz="562" dirty="0">
                <a:latin typeface="Candara" panose="020E0502030303020204" pitchFamily="34" charset="0"/>
              </a:rPr>
              <a:t>FAB : Fiber Array Block</a:t>
            </a:r>
            <a:endParaRPr lang="ko-KR" altLang="en-US" sz="562" dirty="0">
              <a:latin typeface="Candara" panose="020E0502030303020204" pitchFamily="34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9F1C1A-C780-49CF-9C9E-8DEB9A3E7A53}"/>
              </a:ext>
            </a:extLst>
          </p:cNvPr>
          <p:cNvSpPr/>
          <p:nvPr/>
        </p:nvSpPr>
        <p:spPr>
          <a:xfrm>
            <a:off x="2290053" y="709426"/>
            <a:ext cx="486059" cy="1080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solidFill>
                  <a:schemeClr val="tx1"/>
                </a:solidFill>
                <a:latin typeface="Candara" panose="020E0502030303020204" pitchFamily="34" charset="0"/>
              </a:rPr>
              <a:t>Right FAB</a:t>
            </a:r>
            <a:endParaRPr lang="ko-KR" altLang="en-US" sz="562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D4473E-5467-43CB-B906-8A41925339B3}"/>
              </a:ext>
            </a:extLst>
          </p:cNvPr>
          <p:cNvGrpSpPr/>
          <p:nvPr/>
        </p:nvGrpSpPr>
        <p:grpSpPr>
          <a:xfrm>
            <a:off x="2290053" y="817439"/>
            <a:ext cx="594515" cy="648276"/>
            <a:chOff x="4365000" y="1713000"/>
            <a:chExt cx="792590" cy="864263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71561CD-3CA9-4036-8FC3-DFC63889B890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5013000" y="1785000"/>
              <a:ext cx="14459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DF7F3AB-6D69-4441-9F5E-38AA0D9EB8D3}"/>
                </a:ext>
              </a:extLst>
            </p:cNvPr>
            <p:cNvGrpSpPr/>
            <p:nvPr/>
          </p:nvGrpSpPr>
          <p:grpSpPr>
            <a:xfrm>
              <a:off x="4365000" y="1713000"/>
              <a:ext cx="648000" cy="864263"/>
              <a:chOff x="1820414" y="1635498"/>
              <a:chExt cx="800100" cy="1152351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B39A7C48-B394-4123-A237-DD1C1B452609}"/>
                  </a:ext>
                </a:extLst>
              </p:cNvPr>
              <p:cNvSpPr/>
              <p:nvPr/>
            </p:nvSpPr>
            <p:spPr>
              <a:xfrm>
                <a:off x="1820414" y="2019498"/>
                <a:ext cx="800100" cy="76835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62" dirty="0">
                    <a:latin typeface="Candara" panose="020E0502030303020204" pitchFamily="34" charset="0"/>
                  </a:rPr>
                  <a:t>Right</a:t>
                </a:r>
                <a:br>
                  <a:rPr lang="en-US" altLang="ko-KR" sz="562" dirty="0">
                    <a:latin typeface="Candara" panose="020E0502030303020204" pitchFamily="34" charset="0"/>
                  </a:rPr>
                </a:br>
                <a:r>
                  <a:rPr lang="en-US" altLang="ko-KR" sz="562" dirty="0">
                    <a:latin typeface="Candara" panose="020E0502030303020204" pitchFamily="34" charset="0"/>
                  </a:rPr>
                  <a:t>Stage</a:t>
                </a:r>
                <a:br>
                  <a:rPr lang="en-US" altLang="ko-KR" sz="562" dirty="0">
                    <a:latin typeface="Candara" panose="020E0502030303020204" pitchFamily="34" charset="0"/>
                  </a:rPr>
                </a:br>
                <a:r>
                  <a:rPr lang="en-US" altLang="ko-KR" sz="562" dirty="0">
                    <a:latin typeface="Candara" panose="020E0502030303020204" pitchFamily="34" charset="0"/>
                  </a:rPr>
                  <a:t>System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1C44AB68-34F9-4CF8-B4B8-3F586B34A449}"/>
                  </a:ext>
                </a:extLst>
              </p:cNvPr>
              <p:cNvSpPr/>
              <p:nvPr/>
            </p:nvSpPr>
            <p:spPr>
              <a:xfrm>
                <a:off x="1820414" y="1827499"/>
                <a:ext cx="800100" cy="19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54007" rIns="54007" rtlCol="0" anchor="ctr"/>
              <a:lstStyle/>
              <a:p>
                <a:pPr algn="ctr"/>
                <a:r>
                  <a:rPr lang="en-US" altLang="ko-KR" sz="562" dirty="0">
                    <a:latin typeface="Candara" panose="020E0502030303020204" pitchFamily="34" charset="0"/>
                  </a:rPr>
                  <a:t>FAB Mount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3BF5B637-F85A-4236-851A-3FB7D3EB6373}"/>
                  </a:ext>
                </a:extLst>
              </p:cNvPr>
              <p:cNvSpPr/>
              <p:nvPr/>
            </p:nvSpPr>
            <p:spPr>
              <a:xfrm>
                <a:off x="1820414" y="1635498"/>
                <a:ext cx="800100" cy="19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62" dirty="0">
                    <a:latin typeface="Candara" panose="020E0502030303020204" pitchFamily="34" charset="0"/>
                  </a:rPr>
                  <a:t>Sensor R</a:t>
                </a:r>
                <a:endParaRPr lang="ko-KR" altLang="en-US" sz="562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DEC34C-DF4B-476C-8991-EAE396AEE6AD}"/>
              </a:ext>
            </a:extLst>
          </p:cNvPr>
          <p:cNvGrpSpPr/>
          <p:nvPr/>
        </p:nvGrpSpPr>
        <p:grpSpPr>
          <a:xfrm>
            <a:off x="1587967" y="817439"/>
            <a:ext cx="486059" cy="648079"/>
            <a:chOff x="2746312" y="1646070"/>
            <a:chExt cx="864000" cy="1152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A4D22C-2020-46F7-B47F-6F2666B05330}"/>
                </a:ext>
              </a:extLst>
            </p:cNvPr>
            <p:cNvSpPr/>
            <p:nvPr/>
          </p:nvSpPr>
          <p:spPr>
            <a:xfrm>
              <a:off x="2746312" y="2030070"/>
              <a:ext cx="864000" cy="768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Center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Stage</a:t>
              </a:r>
              <a:br>
                <a:rPr lang="en-US" altLang="ko-KR" sz="562" dirty="0">
                  <a:latin typeface="Candara" panose="020E0502030303020204" pitchFamily="34" charset="0"/>
                </a:rPr>
              </a:br>
              <a:r>
                <a:rPr lang="en-US" altLang="ko-KR" sz="562" dirty="0">
                  <a:latin typeface="Candara" panose="020E0502030303020204" pitchFamily="34" charset="0"/>
                </a:rPr>
                <a:t>System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839F46-DF7E-41E5-8F24-259AEE2C3243}"/>
                </a:ext>
              </a:extLst>
            </p:cNvPr>
            <p:cNvSpPr/>
            <p:nvPr/>
          </p:nvSpPr>
          <p:spPr>
            <a:xfrm>
              <a:off x="2746312" y="1646070"/>
              <a:ext cx="864000" cy="384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40505" rIns="40505" rtlCol="0" anchor="ctr"/>
            <a:lstStyle/>
            <a:p>
              <a:pPr algn="ctr"/>
              <a:r>
                <a:rPr lang="en-US" altLang="ko-KR" sz="562" dirty="0">
                  <a:latin typeface="Candara" panose="020E0502030303020204" pitchFamily="34" charset="0"/>
                </a:rPr>
                <a:t>DUT Mount</a:t>
              </a:r>
              <a:endParaRPr lang="ko-KR" altLang="en-US" sz="562" dirty="0">
                <a:latin typeface="Candara" panose="020E0502030303020204" pitchFamily="34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51B711-A09F-4D45-8BEB-0FDD5961C8DE}"/>
              </a:ext>
            </a:extLst>
          </p:cNvPr>
          <p:cNvSpPr/>
          <p:nvPr/>
        </p:nvSpPr>
        <p:spPr>
          <a:xfrm>
            <a:off x="1587967" y="709426"/>
            <a:ext cx="486059" cy="1080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62" dirty="0">
                <a:solidFill>
                  <a:schemeClr val="tx1"/>
                </a:solidFill>
                <a:latin typeface="Candara" panose="020E0502030303020204" pitchFamily="34" charset="0"/>
              </a:rPr>
              <a:t>DUT</a:t>
            </a:r>
            <a:endParaRPr lang="ko-KR" altLang="en-US" sz="562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6BB951EC-6215-46A8-B1E9-653339DA37B5}"/>
              </a:ext>
            </a:extLst>
          </p:cNvPr>
          <p:cNvCxnSpPr>
            <a:cxnSpLocks/>
          </p:cNvCxnSpPr>
          <p:nvPr/>
        </p:nvCxnSpPr>
        <p:spPr>
          <a:xfrm flipV="1">
            <a:off x="2074026" y="765812"/>
            <a:ext cx="216027" cy="2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28E36597-11E4-47B8-837C-AF5C5AAE5061}"/>
              </a:ext>
            </a:extLst>
          </p:cNvPr>
          <p:cNvCxnSpPr>
            <a:cxnSpLocks/>
          </p:cNvCxnSpPr>
          <p:nvPr/>
        </p:nvCxnSpPr>
        <p:spPr>
          <a:xfrm rot="5400000" flipH="1">
            <a:off x="2452075" y="628316"/>
            <a:ext cx="162020" cy="2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9CEDF57C-88FC-42EB-96B0-05FA3025DA94}"/>
              </a:ext>
            </a:extLst>
          </p:cNvPr>
          <p:cNvCxnSpPr>
            <a:cxnSpLocks/>
            <a:stCxn id="110" idx="2"/>
            <a:endCxn id="10" idx="0"/>
          </p:cNvCxnSpPr>
          <p:nvPr/>
        </p:nvCxnSpPr>
        <p:spPr>
          <a:xfrm rot="16200000" flipH="1">
            <a:off x="1045250" y="625764"/>
            <a:ext cx="167321" cy="1"/>
          </a:xfrm>
          <a:prstGeom prst="bentConnector3">
            <a:avLst>
              <a:gd name="adj1" fmla="val 50000"/>
            </a:avLst>
          </a:prstGeom>
          <a:ln>
            <a:headEnd type="none" w="sm" len="med"/>
            <a:tailEnd type="triangle" w="sm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</TotalTime>
  <Words>150</Words>
  <Application>Microsoft Office PowerPoint</Application>
  <PresentationFormat>사용자 지정</PresentationFormat>
  <Paragraphs>69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Candara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drbae</dc:creator>
  <cp:lastModifiedBy>drbae</cp:lastModifiedBy>
  <cp:revision>50</cp:revision>
  <cp:lastPrinted>2018-07-25T01:49:01Z</cp:lastPrinted>
  <dcterms:created xsi:type="dcterms:W3CDTF">2018-07-23T04:31:09Z</dcterms:created>
  <dcterms:modified xsi:type="dcterms:W3CDTF">2018-10-04T06:09:37Z</dcterms:modified>
</cp:coreProperties>
</file>