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8" r:id="rId5"/>
    <p:sldId id="264" r:id="rId6"/>
    <p:sldId id="279" r:id="rId7"/>
    <p:sldId id="271" r:id="rId8"/>
    <p:sldId id="270" r:id="rId9"/>
    <p:sldId id="272" r:id="rId10"/>
    <p:sldId id="278" r:id="rId11"/>
    <p:sldId id="280" r:id="rId12"/>
    <p:sldId id="273" r:id="rId13"/>
    <p:sldId id="274" r:id="rId14"/>
    <p:sldId id="275" r:id="rId15"/>
    <p:sldId id="276" r:id="rId16"/>
    <p:sldId id="277" r:id="rId17"/>
    <p:sldId id="266" r:id="rId18"/>
    <p:sldId id="281" r:id="rId19"/>
    <p:sldId id="282" r:id="rId20"/>
    <p:sldId id="285" r:id="rId21"/>
    <p:sldId id="283" r:id="rId22"/>
    <p:sldId id="284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D360B-EA4A-4DA7-8B53-2013F544FCE3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BE938-F6DF-46E7-B901-ED0023B0B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0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11111111111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938-F6DF-46E7-B901-ED0023B0B1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4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11111111111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938-F6DF-46E7-B901-ED0023B0B1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4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11111111111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938-F6DF-46E7-B901-ED0023B0B1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11111111111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938-F6DF-46E7-B901-ED0023B0B17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3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11111111111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938-F6DF-46E7-B901-ED0023B0B17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30F27-0AA3-4E8F-A4A5-1D679E23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844363-12A3-436B-8748-A85C97B8D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B894F-4257-4B3C-82AA-8B47FE6A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39886-674A-4A20-8F7D-00B80BAC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0B67C-87E8-4442-8801-9F1BDDFA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1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FD5C9-4E82-40C6-AADC-3098120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7CE0C-35F0-4996-9690-F09B40DFE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EFCFC-4363-4CF9-BCCD-096382C6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CB0F6-D852-410F-9837-1CEC0CA9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1A4AB-6FC8-42C7-A8D8-4A00ADD6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0F6625-202C-404D-9300-ED04CB53E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911BA-F797-4430-9234-834F5C041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EFDFD-B019-4F42-AA11-59AD8A74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A00C4-EF27-4B99-BB32-32C9107D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269FC-F246-4D82-9A7E-5B5B13BA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00C28-BF96-4B38-9367-B1EE433D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968E6-3CF2-4D08-9DE4-AC50C0B6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F57A9-59FA-4A25-B8D4-D042DED3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F91BA-301C-4844-BF48-D5E733A8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87620-A39B-4ABF-988D-26AC3E84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07BD-F48A-46A9-A79D-4FB25394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81710-2ED2-448D-A087-F5CA82FE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A9CFB-B8EE-4AC3-B167-007BB381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2ECCC-2BBD-49A8-9D9B-4CDBA856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573BE-C73E-48C2-A4AD-73000A7C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0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9A719-1440-4C49-AA1C-A7FD2A5C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9EA2-26F2-44C4-895C-20405A8AA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56234-919B-4DE5-A9F0-EA6EB5B1D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FFCC2-742A-4C9C-8F1F-525A3FF8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EAC7A-DE97-4C04-8E5D-70EFA33A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1F1DE-7C1A-4EF9-8894-EF2F7EAC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2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31609-07C9-4638-8816-9157A9F7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DA470-7330-4EF7-A180-DC8DFEE1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F9B874-26D1-42CE-A967-CE773E74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61AE60-D3B2-4203-9D0D-C7FD4FE99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2A3B21-196F-4CA2-8A84-54ED266A5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0C3066-DB78-4C0B-BFAC-B852CD49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11B346-72AC-49B4-8057-9CED2B2E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EBB0FF-DCD2-4156-8F38-A4D7DA2B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6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AF6D-5BD4-4F2E-A6E2-A0274D6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5337B-D67B-4586-A054-C0B0FD8A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BCFD2-DB54-4C15-B893-06809D9F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1892DD-C090-42EC-8355-74CE0148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7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FF385E-4F50-4C2A-975A-6486BEC2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5B18FB-B1E9-4220-82E0-EDCC38CC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16B95-8158-4B6C-AADE-664CEE7B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9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DC8AE-A645-4B02-8B9E-A46240AE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E9D2D-A8AD-46B3-B736-16E87045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A8E8D-6A48-421D-BBBA-4F80FAD1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8D2F3-D099-4E41-A591-28AC80E9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3B83F-C8A8-419C-B378-B45354D9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77109-EF7A-4281-A520-B2DAC799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1D91A-E6BD-42AB-91B9-FE1DA77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78BE8F-C11A-4041-952C-C3990D975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4DB15-1138-4ACD-8528-51025BF4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27615-B793-40CA-82DC-0CD80E9E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B57B6-CC63-44F4-BE22-D6CC88FE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8F0601-AC79-4FE4-916A-DEB1F59A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4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3F0A93-9196-47CA-8B3A-DCAA0BED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28758-912C-4896-BD63-189816B7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A9222-1499-41F5-8ADC-46855E52A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FA9E3-7114-4A3A-8C45-A932EF08619C}" type="datetimeFigureOut">
              <a:rPr lang="zh-CN" altLang="en-US" smtClean="0"/>
              <a:t>2017/12/9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6ECD3-7553-4A63-A44C-A232A304F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E2139-5A38-440B-943C-B4CE42FA8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A346-DA31-4E5D-AD3A-5C41415F5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3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webpack-china.org/api/plugi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webpack-china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uanyf/webpack-demos" TargetMode="External"/><Relationship Id="rId4" Type="http://schemas.openxmlformats.org/officeDocument/2006/relationships/hyperlink" Target="https://www.cnblogs.com/ihardcoder/p/5378290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E0C7C-F9A9-4325-8477-6C130BDE6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0861"/>
            <a:ext cx="9144000" cy="14317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 </a:t>
            </a:r>
            <a:r>
              <a:rPr lang="en-US" altLang="zh-CN" sz="4800" dirty="0" err="1"/>
              <a:t>Webpack</a:t>
            </a:r>
            <a:r>
              <a:rPr lang="en-US" altLang="zh-CN" sz="4800" dirty="0"/>
              <a:t> </a:t>
            </a:r>
            <a:r>
              <a:rPr lang="zh-CN" altLang="en-US" sz="4800" dirty="0"/>
              <a:t>入门实践指南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0B2D531-F59B-4C21-8656-8DB1C080E4B2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0818526-58B5-4286-A252-A002FF37F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24" y="3532659"/>
            <a:ext cx="2190476" cy="21428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2CC642-3FE0-470A-B6D0-ED33A3EB1FEB}"/>
              </a:ext>
            </a:extLst>
          </p:cNvPr>
          <p:cNvSpPr txBox="1"/>
          <p:nvPr/>
        </p:nvSpPr>
        <p:spPr>
          <a:xfrm>
            <a:off x="3022600" y="5981700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——by </a:t>
            </a:r>
            <a:r>
              <a:rPr lang="zh-CN" altLang="en-US" dirty="0"/>
              <a:t>西邮包子铺</a:t>
            </a:r>
          </a:p>
        </p:txBody>
      </p:sp>
    </p:spTree>
    <p:extLst>
      <p:ext uri="{BB962C8B-B14F-4D97-AF65-F5344CB8AC3E}">
        <p14:creationId xmlns:p14="http://schemas.microsoft.com/office/powerpoint/2010/main" val="378713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6B6EF71-80D9-4E10-8063-0A90B9607458}"/>
              </a:ext>
            </a:extLst>
          </p:cNvPr>
          <p:cNvSpPr txBox="1"/>
          <p:nvPr/>
        </p:nvSpPr>
        <p:spPr>
          <a:xfrm>
            <a:off x="4502647" y="701086"/>
            <a:ext cx="354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Webpack</a:t>
            </a:r>
            <a:r>
              <a:rPr lang="en-US" altLang="zh-CN" sz="3600" dirty="0"/>
              <a:t> </a:t>
            </a:r>
            <a:r>
              <a:rPr lang="zh-CN" altLang="en-US" sz="3600" dirty="0"/>
              <a:t>能干啥？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A3E422-EC19-4D36-B0A5-C1EA0C03821E}"/>
              </a:ext>
            </a:extLst>
          </p:cNvPr>
          <p:cNvSpPr txBox="1"/>
          <p:nvPr/>
        </p:nvSpPr>
        <p:spPr>
          <a:xfrm>
            <a:off x="6272753" y="2076450"/>
            <a:ext cx="52387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 err="1"/>
              <a:t>css</a:t>
            </a:r>
            <a:r>
              <a:rPr lang="zh-CN" altLang="en-US" dirty="0"/>
              <a:t>成生文件，而非内联，</a:t>
            </a:r>
            <a:r>
              <a:rPr lang="en-US" altLang="zh-CN" dirty="0" err="1"/>
              <a:t>ExtractTextPlugin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报错但不退出</a:t>
            </a:r>
            <a:r>
              <a:rPr lang="en-US" altLang="zh-CN" dirty="0" err="1"/>
              <a:t>webpack</a:t>
            </a:r>
            <a:r>
              <a:rPr lang="zh-CN" altLang="en-US" dirty="0"/>
              <a:t>进程，</a:t>
            </a:r>
            <a:r>
              <a:rPr lang="en-US" altLang="zh-CN" dirty="0" err="1"/>
              <a:t>NoErrorsPlugin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多个 </a:t>
            </a:r>
            <a:r>
              <a:rPr lang="en-US" altLang="zh-CN" dirty="0"/>
              <a:t>html</a:t>
            </a:r>
            <a:r>
              <a:rPr lang="zh-CN" altLang="en-US" dirty="0"/>
              <a:t>共用一个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r>
              <a:rPr lang="en-US" altLang="zh-CN" dirty="0"/>
              <a:t>(chunk)</a:t>
            </a:r>
            <a:r>
              <a:rPr lang="zh-CN" altLang="en-US" dirty="0"/>
              <a:t>，可用</a:t>
            </a:r>
            <a:r>
              <a:rPr lang="en-US" altLang="zh-CN" dirty="0" err="1"/>
              <a:t>CommonsChunkPlugin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清理文件夹，</a:t>
            </a:r>
            <a:r>
              <a:rPr lang="en-US" altLang="zh-CN" dirty="0"/>
              <a:t>Clean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调用模块的别名</a:t>
            </a:r>
            <a:r>
              <a:rPr lang="en-US" altLang="zh-CN" dirty="0" err="1"/>
              <a:t>ProvidePlugin</a:t>
            </a:r>
            <a:r>
              <a:rPr lang="zh-CN" altLang="en-US" dirty="0"/>
              <a:t>，例如想在</a:t>
            </a:r>
            <a:r>
              <a:rPr lang="en-US" altLang="zh-CN" dirty="0" err="1"/>
              <a:t>js</a:t>
            </a:r>
            <a:r>
              <a:rPr lang="zh-CN" altLang="en-US" dirty="0"/>
              <a:t>中用</a:t>
            </a:r>
            <a:r>
              <a:rPr lang="en-US" altLang="zh-CN" dirty="0"/>
              <a:t>$</a:t>
            </a:r>
            <a:r>
              <a:rPr lang="zh-CN" altLang="en-US" dirty="0"/>
              <a:t>，如果通过</a:t>
            </a:r>
            <a:r>
              <a:rPr lang="en-US" altLang="zh-CN" dirty="0" err="1"/>
              <a:t>webpack</a:t>
            </a:r>
            <a:r>
              <a:rPr lang="zh-CN" altLang="en-US" dirty="0"/>
              <a:t>加载，需要将</a:t>
            </a:r>
            <a:r>
              <a:rPr lang="en-US" altLang="zh-CN" dirty="0"/>
              <a:t>$</a:t>
            </a:r>
            <a:r>
              <a:rPr lang="zh-CN" altLang="en-US" dirty="0"/>
              <a:t>与</a:t>
            </a:r>
            <a:r>
              <a:rPr lang="en-US" altLang="zh-CN" dirty="0"/>
              <a:t>jQuery</a:t>
            </a:r>
            <a:r>
              <a:rPr lang="zh-CN" altLang="en-US" dirty="0"/>
              <a:t>对应起来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DA4F3E-F697-47D8-8BE1-F7A421E5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7" y="1347417"/>
            <a:ext cx="4207062" cy="52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E0C7C-F9A9-4325-8477-6C130BDE6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174"/>
            <a:ext cx="9144000" cy="14317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3. </a:t>
            </a:r>
            <a:r>
              <a:rPr lang="en-US" altLang="zh-CN" sz="4000" dirty="0" err="1"/>
              <a:t>Webpack</a:t>
            </a:r>
            <a:r>
              <a:rPr lang="zh-CN" altLang="en-US" sz="4000" dirty="0"/>
              <a:t>怎么用</a:t>
            </a:r>
            <a:endParaRPr lang="en-US" altLang="zh-CN" sz="40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0B2D531-F59B-4C21-8656-8DB1C080E4B2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DB5964F-B8A6-401C-BE74-73F570DA3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24" y="3672610"/>
            <a:ext cx="2190476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9C8D3D5-9538-463B-9FAD-69C992E5A9AF}"/>
              </a:ext>
            </a:extLst>
          </p:cNvPr>
          <p:cNvSpPr/>
          <p:nvPr/>
        </p:nvSpPr>
        <p:spPr>
          <a:xfrm>
            <a:off x="4158610" y="808704"/>
            <a:ext cx="3874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/>
              <a:t>Webpack</a:t>
            </a:r>
            <a:r>
              <a:rPr lang="zh-CN" altLang="en-US" sz="3600" dirty="0"/>
              <a:t>怎么用？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487C49-D98C-480B-A2BA-30CF5F836DA1}"/>
              </a:ext>
            </a:extLst>
          </p:cNvPr>
          <p:cNvSpPr txBox="1"/>
          <p:nvPr/>
        </p:nvSpPr>
        <p:spPr>
          <a:xfrm>
            <a:off x="1313411" y="1862051"/>
            <a:ext cx="10174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一般来说，我们通常命名一个为</a:t>
            </a:r>
            <a:r>
              <a:rPr lang="en-US" altLang="zh-CN" dirty="0"/>
              <a:t>webpack.config.js</a:t>
            </a:r>
            <a:r>
              <a:rPr lang="zh-CN" altLang="en-US" dirty="0"/>
              <a:t>的配置文件用来进行</a:t>
            </a:r>
            <a:r>
              <a:rPr lang="en-US" altLang="zh-CN" dirty="0" err="1"/>
              <a:t>webpack</a:t>
            </a:r>
            <a:r>
              <a:rPr lang="zh-CN" altLang="en-US" dirty="0"/>
              <a:t>在项目中的使用。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E33588-B4E0-4F52-BB3B-EA797064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49" y="2508382"/>
            <a:ext cx="5829300" cy="31908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536860-3A51-4FC2-AB13-89DBE793E844}"/>
              </a:ext>
            </a:extLst>
          </p:cNvPr>
          <p:cNvSpPr txBox="1"/>
          <p:nvPr/>
        </p:nvSpPr>
        <p:spPr>
          <a:xfrm>
            <a:off x="1455576" y="6176311"/>
            <a:ext cx="483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注意：此处默认大家对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有基本的了解。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DCE8BE-7E3B-4CF6-8E1E-9F331920D27B}"/>
              </a:ext>
            </a:extLst>
          </p:cNvPr>
          <p:cNvCxnSpPr/>
          <p:nvPr/>
        </p:nvCxnSpPr>
        <p:spPr>
          <a:xfrm>
            <a:off x="-37322" y="5882951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6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402600-0C56-431D-85D4-3ACB70668CF3}"/>
              </a:ext>
            </a:extLst>
          </p:cNvPr>
          <p:cNvSpPr txBox="1"/>
          <p:nvPr/>
        </p:nvSpPr>
        <p:spPr>
          <a:xfrm>
            <a:off x="656703" y="756458"/>
            <a:ext cx="1090629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入口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1"/>
            <a:r>
              <a:rPr lang="zh-CN" altLang="en-US" b="1" dirty="0"/>
              <a:t>入口起点</a:t>
            </a:r>
            <a:r>
              <a:rPr lang="en-US" altLang="zh-CN" b="1" dirty="0"/>
              <a:t>(entry point)</a:t>
            </a:r>
            <a:r>
              <a:rPr lang="zh-CN" altLang="en-US" dirty="0"/>
              <a:t>指示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应该使用哪个模块，来作为构建其内部</a:t>
            </a:r>
            <a:r>
              <a:rPr lang="zh-CN" altLang="en-US" i="1" dirty="0"/>
              <a:t>依赖图</a:t>
            </a:r>
            <a:r>
              <a:rPr lang="zh-CN" altLang="en-US" dirty="0"/>
              <a:t>的开始。进入入口起点后，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会找出有哪些模块和库是入口起点（直接和间接）依赖的。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/>
              <a:t>    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3C31F0-BE6E-4BA0-BE40-78224BAD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34" y="2218396"/>
            <a:ext cx="7915275" cy="7905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B3813ED-1E91-4FEA-8A37-C9CA04B30E53}"/>
              </a:ext>
            </a:extLst>
          </p:cNvPr>
          <p:cNvSpPr txBox="1"/>
          <p:nvPr/>
        </p:nvSpPr>
        <p:spPr>
          <a:xfrm>
            <a:off x="656703" y="3048000"/>
            <a:ext cx="109062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出口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1"/>
            <a:r>
              <a:rPr lang="en-US" altLang="zh-CN" dirty="0"/>
              <a:t>output </a:t>
            </a:r>
            <a:r>
              <a:rPr lang="zh-CN" altLang="en-US" dirty="0"/>
              <a:t>属性告诉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在哪里输出它所创建的 </a:t>
            </a:r>
            <a:r>
              <a:rPr lang="en-US" altLang="zh-CN" dirty="0"/>
              <a:t>bundles</a:t>
            </a:r>
            <a:r>
              <a:rPr lang="zh-CN" altLang="en-US" dirty="0"/>
              <a:t>，以及如何命名这些文件。你可以通过在配置中指定一个 </a:t>
            </a:r>
            <a:r>
              <a:rPr lang="en-US" altLang="zh-CN" dirty="0"/>
              <a:t>output </a:t>
            </a:r>
            <a:r>
              <a:rPr lang="zh-CN" altLang="en-US" dirty="0"/>
              <a:t>字段，来配置这些处理过程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792C2F0-8D0C-482A-A630-7335D156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09" y="4470909"/>
            <a:ext cx="7886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7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283239-7877-47CB-AB18-F364F457F939}"/>
              </a:ext>
            </a:extLst>
          </p:cNvPr>
          <p:cNvSpPr txBox="1"/>
          <p:nvPr/>
        </p:nvSpPr>
        <p:spPr>
          <a:xfrm>
            <a:off x="1059180" y="632460"/>
            <a:ext cx="9974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Loader</a:t>
            </a:r>
          </a:p>
          <a:p>
            <a:endParaRPr lang="en-US" altLang="zh-CN" sz="2400" b="1" dirty="0"/>
          </a:p>
          <a:p>
            <a:pPr lvl="1"/>
            <a:r>
              <a:rPr lang="en-US" altLang="zh-CN" dirty="0"/>
              <a:t>loader </a:t>
            </a:r>
            <a:r>
              <a:rPr lang="zh-CN" altLang="en-US" dirty="0"/>
              <a:t>让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能够去处理那些非 </a:t>
            </a:r>
            <a:r>
              <a:rPr lang="en-US" altLang="zh-CN" dirty="0"/>
              <a:t>JavaScript </a:t>
            </a:r>
            <a:r>
              <a:rPr lang="zh-CN" altLang="en-US" dirty="0"/>
              <a:t>文件（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自身只理解 </a:t>
            </a:r>
            <a:r>
              <a:rPr lang="en-US" altLang="zh-CN" dirty="0"/>
              <a:t>JavaScript</a:t>
            </a:r>
            <a:r>
              <a:rPr lang="zh-CN" altLang="en-US" dirty="0"/>
              <a:t>）。</a:t>
            </a:r>
            <a:r>
              <a:rPr lang="en-US" altLang="zh-CN" dirty="0"/>
              <a:t>loader </a:t>
            </a:r>
            <a:r>
              <a:rPr lang="zh-CN" altLang="en-US" dirty="0"/>
              <a:t>可以将所有类型的文件转换为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能够处理的有效模块，然后你就可以利用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的打包能力，对它们进行处理。</a:t>
            </a:r>
          </a:p>
          <a:p>
            <a:pPr lvl="1"/>
            <a:r>
              <a:rPr lang="zh-CN" altLang="en-US" dirty="0"/>
              <a:t>本质上，</a:t>
            </a:r>
            <a:r>
              <a:rPr lang="en-US" altLang="zh-CN" dirty="0" err="1"/>
              <a:t>webpack</a:t>
            </a:r>
            <a:r>
              <a:rPr lang="en-US" altLang="zh-CN" dirty="0"/>
              <a:t> loader </a:t>
            </a:r>
            <a:r>
              <a:rPr lang="zh-CN" altLang="en-US" dirty="0"/>
              <a:t>将所有类型的文件，转换为应用程序的依赖图可以直接引用的模块。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26980-17BA-419D-899F-F4675753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653665"/>
            <a:ext cx="77819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8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671499-18A7-4E28-97F6-7623E95E440E}"/>
              </a:ext>
            </a:extLst>
          </p:cNvPr>
          <p:cNvSpPr txBox="1"/>
          <p:nvPr/>
        </p:nvSpPr>
        <p:spPr>
          <a:xfrm>
            <a:off x="1226820" y="624840"/>
            <a:ext cx="102031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插件（</a:t>
            </a:r>
            <a:r>
              <a:rPr lang="en-US" altLang="zh-CN" sz="2400" b="1" dirty="0"/>
              <a:t>plugins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lvl="1"/>
            <a:r>
              <a:rPr lang="en-US" altLang="zh-CN" dirty="0"/>
              <a:t>loader </a:t>
            </a:r>
            <a:r>
              <a:rPr lang="zh-CN" altLang="en-US" dirty="0"/>
              <a:t>被用于转换某些类型的模块，而插件则可以用于执行范围更广的任务。插件的范围包括，从打包优化和压缩，一直到重新定义环境中的变量。</a:t>
            </a:r>
            <a:r>
              <a:rPr lang="zh-CN" altLang="en-US" dirty="0">
                <a:hlinkClick r:id="rId2"/>
              </a:rPr>
              <a:t>插件接口</a:t>
            </a:r>
            <a:r>
              <a:rPr lang="zh-CN" altLang="en-US" dirty="0"/>
              <a:t>功能极其强大，可以用来处理各种各样的任务。</a:t>
            </a:r>
            <a:endParaRPr lang="en-US" altLang="zh-CN" dirty="0"/>
          </a:p>
          <a:p>
            <a:pPr lvl="1"/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B162C1-9113-4E3A-ABE2-C7EF7462D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72" y="1943100"/>
            <a:ext cx="78771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1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50A93B-32DD-4540-8E9F-18F242191DD2}"/>
              </a:ext>
            </a:extLst>
          </p:cNvPr>
          <p:cNvSpPr txBox="1"/>
          <p:nvPr/>
        </p:nvSpPr>
        <p:spPr>
          <a:xfrm>
            <a:off x="861060" y="1325880"/>
            <a:ext cx="1057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Demos...</a:t>
            </a:r>
            <a:endParaRPr lang="zh-CN" altLang="en-US" sz="60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497B099-CFA4-44C7-817F-ADE714DC03AD}"/>
              </a:ext>
            </a:extLst>
          </p:cNvPr>
          <p:cNvCxnSpPr/>
          <p:nvPr/>
        </p:nvCxnSpPr>
        <p:spPr>
          <a:xfrm>
            <a:off x="0" y="2423160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2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E0C7C-F9A9-4325-8477-6C130BDE6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174"/>
            <a:ext cx="9144000" cy="14317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4. </a:t>
            </a:r>
            <a:r>
              <a:rPr lang="zh-CN" altLang="en-US" sz="4000" dirty="0"/>
              <a:t>项目分享</a:t>
            </a:r>
            <a:endParaRPr lang="en-US" altLang="zh-CN" sz="40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0B2D531-F59B-4C21-8656-8DB1C080E4B2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3012E9C-BD78-480F-9C94-17E4B75D8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24" y="3495335"/>
            <a:ext cx="2190476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1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262859-5AA7-4A8B-A0E7-A619F8C7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265332"/>
            <a:ext cx="2362200" cy="1905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FC6F5D-58B9-4DC1-B794-A48005BF3166}"/>
              </a:ext>
            </a:extLst>
          </p:cNvPr>
          <p:cNvSpPr txBox="1"/>
          <p:nvPr/>
        </p:nvSpPr>
        <p:spPr>
          <a:xfrm>
            <a:off x="3325091" y="2392322"/>
            <a:ext cx="569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你们都是想听干货的？？？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6D022C-A572-4DBD-A6F0-3AF07B6059F7}"/>
              </a:ext>
            </a:extLst>
          </p:cNvPr>
          <p:cNvSpPr txBox="1"/>
          <p:nvPr/>
        </p:nvSpPr>
        <p:spPr>
          <a:xfrm>
            <a:off x="3115887" y="4189256"/>
            <a:ext cx="596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是时候大声说</a:t>
            </a:r>
            <a:r>
              <a:rPr lang="en-US" altLang="zh-CN" sz="3600" dirty="0"/>
              <a:t>[ </a:t>
            </a:r>
            <a:r>
              <a:rPr lang="zh-CN" altLang="en-US" sz="3600" dirty="0"/>
              <a:t>我</a:t>
            </a:r>
            <a:r>
              <a:rPr lang="en-US" altLang="zh-CN" sz="3600" dirty="0"/>
              <a:t> ] </a:t>
            </a:r>
            <a:r>
              <a:rPr lang="zh-CN" altLang="en-US" sz="3600" dirty="0"/>
              <a:t>的故事了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43DEB-DC80-454B-90FE-693788BDB4B9}"/>
              </a:ext>
            </a:extLst>
          </p:cNvPr>
          <p:cNvSpPr txBox="1"/>
          <p:nvPr/>
        </p:nvSpPr>
        <p:spPr>
          <a:xfrm>
            <a:off x="4487486" y="3291481"/>
            <a:ext cx="321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对不起，没有！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FC3569-18B9-49CF-86B1-B82842049713}"/>
              </a:ext>
            </a:extLst>
          </p:cNvPr>
          <p:cNvSpPr txBox="1"/>
          <p:nvPr/>
        </p:nvSpPr>
        <p:spPr>
          <a:xfrm>
            <a:off x="3332017" y="5276161"/>
            <a:ext cx="574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我与</a:t>
            </a:r>
            <a:r>
              <a:rPr lang="zh-CN" altLang="en-US" sz="2800" strike="sngStrike" dirty="0"/>
              <a:t>爸爸</a:t>
            </a:r>
            <a:r>
              <a:rPr lang="zh-CN" altLang="en-US" sz="2800" dirty="0"/>
              <a:t>客户不得不说的爱恨情仇</a:t>
            </a:r>
          </a:p>
        </p:txBody>
      </p:sp>
    </p:spTree>
    <p:extLst>
      <p:ext uri="{BB962C8B-B14F-4D97-AF65-F5344CB8AC3E}">
        <p14:creationId xmlns:p14="http://schemas.microsoft.com/office/powerpoint/2010/main" val="10063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DF4F9A0-5B7B-4028-AD75-BBE6FF6D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16" y="1874520"/>
            <a:ext cx="2638425" cy="39623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0E9341-9391-48E8-B337-600827DE4B9D}"/>
              </a:ext>
            </a:extLst>
          </p:cNvPr>
          <p:cNvSpPr txBox="1"/>
          <p:nvPr/>
        </p:nvSpPr>
        <p:spPr>
          <a:xfrm>
            <a:off x="6716684" y="1619946"/>
            <a:ext cx="4530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大气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上档次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加点广告怎么了？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你为什么做出来的不是领导想要的效果？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我觉得你这个可以再改一改，还是之前那个版本比较合适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82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6C01FD-5497-4D56-8CA5-3CB405663969}"/>
              </a:ext>
            </a:extLst>
          </p:cNvPr>
          <p:cNvSpPr txBox="1"/>
          <p:nvPr/>
        </p:nvSpPr>
        <p:spPr>
          <a:xfrm>
            <a:off x="2061559" y="1486296"/>
            <a:ext cx="8063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/>
              <a:t> 前端工程化的一些问题</a:t>
            </a:r>
            <a:endParaRPr lang="en-US" altLang="zh-CN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/>
              <a:t> </a:t>
            </a:r>
            <a:r>
              <a:rPr lang="en-US" altLang="zh-CN" sz="4000" dirty="0" err="1"/>
              <a:t>Webpack</a:t>
            </a:r>
            <a:r>
              <a:rPr lang="zh-CN" altLang="en-US" sz="4000" dirty="0"/>
              <a:t>是啥 </a:t>
            </a:r>
            <a:r>
              <a:rPr lang="en-US" altLang="zh-CN" sz="4000" dirty="0"/>
              <a:t>&amp; </a:t>
            </a:r>
            <a:r>
              <a:rPr lang="zh-CN" altLang="en-US" sz="4000" dirty="0"/>
              <a:t>能干啥</a:t>
            </a:r>
            <a:endParaRPr lang="en-US" altLang="zh-CN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4000" dirty="0"/>
              <a:t> </a:t>
            </a:r>
            <a:r>
              <a:rPr lang="en-US" altLang="zh-CN" sz="4000" dirty="0" err="1"/>
              <a:t>Webpack</a:t>
            </a:r>
            <a:r>
              <a:rPr lang="zh-CN" altLang="en-US" sz="4000" dirty="0"/>
              <a:t>怎么用</a:t>
            </a:r>
            <a:endParaRPr lang="en-US" altLang="zh-CN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/>
              <a:t>项目分享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78A1729-1167-420F-B3A3-79E0B0B5E10E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30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DF4F9A0-5B7B-4028-AD75-BBE6FF6D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16" y="1874520"/>
            <a:ext cx="2638425" cy="39623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0E9341-9391-48E8-B337-600827DE4B9D}"/>
              </a:ext>
            </a:extLst>
          </p:cNvPr>
          <p:cNvSpPr txBox="1"/>
          <p:nvPr/>
        </p:nvSpPr>
        <p:spPr>
          <a:xfrm>
            <a:off x="6159731" y="1220935"/>
            <a:ext cx="52785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素材你再等一等，我去给你要点来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这个配色你看怎么配好看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logo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能不能改成金色的，显得气派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我们领导最近想看这个效果，你们要不加加班，先搞出个样子给领导看看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0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DF4F9A0-5B7B-4028-AD75-BBE6FF6D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16" y="1874520"/>
            <a:ext cx="2638425" cy="39623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781FAF-EC67-40B7-8E6B-EA2A68E7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61" y="1874520"/>
            <a:ext cx="2743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8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30ABDA-D39A-4A4F-83B5-E6F58F85DF6D}"/>
              </a:ext>
            </a:extLst>
          </p:cNvPr>
          <p:cNvSpPr txBox="1"/>
          <p:nvPr/>
        </p:nvSpPr>
        <p:spPr>
          <a:xfrm>
            <a:off x="4289367" y="2443941"/>
            <a:ext cx="3624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Back to Code ...</a:t>
            </a:r>
            <a:endParaRPr lang="zh-CN" altLang="en-US" sz="40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25EF827-4DD6-4AA2-8D14-0F0A51B1DCE8}"/>
              </a:ext>
            </a:extLst>
          </p:cNvPr>
          <p:cNvCxnSpPr/>
          <p:nvPr/>
        </p:nvCxnSpPr>
        <p:spPr>
          <a:xfrm>
            <a:off x="74814" y="3424844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8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0B2D531-F59B-4C21-8656-8DB1C080E4B2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8A10B4F-D32D-480D-A830-B22AE2B96F07}"/>
              </a:ext>
            </a:extLst>
          </p:cNvPr>
          <p:cNvSpPr txBox="1"/>
          <p:nvPr/>
        </p:nvSpPr>
        <p:spPr>
          <a:xfrm>
            <a:off x="972589" y="989210"/>
            <a:ext cx="1025790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资料参考：</a:t>
            </a:r>
            <a:br>
              <a:rPr lang="en-US" altLang="zh-CN" sz="3200" dirty="0"/>
            </a:br>
            <a:r>
              <a:rPr lang="en-US" altLang="zh-CN" dirty="0" err="1"/>
              <a:t>webpack</a:t>
            </a:r>
            <a:r>
              <a:rPr lang="zh-CN" altLang="en-US" dirty="0"/>
              <a:t>中文文档：</a:t>
            </a:r>
            <a:r>
              <a:rPr lang="en-US" altLang="zh-CN" dirty="0">
                <a:hlinkClick r:id="rId3"/>
              </a:rPr>
              <a:t>https://doc.webpack-china.org/</a:t>
            </a:r>
            <a:r>
              <a:rPr lang="zh-CN" altLang="en-US" dirty="0"/>
              <a:t>；</a:t>
            </a:r>
            <a:br>
              <a:rPr lang="en-US" altLang="zh-CN" dirty="0"/>
            </a:br>
            <a:r>
              <a:rPr lang="zh-CN" altLang="en-US" dirty="0"/>
              <a:t>前端工程化：</a:t>
            </a:r>
            <a:r>
              <a:rPr lang="en-US" altLang="zh-CN" dirty="0">
                <a:hlinkClick r:id="rId4"/>
              </a:rPr>
              <a:t>https://www.cnblogs.com/ihardcoder/p/5378290.html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代码示例：</a:t>
            </a:r>
            <a:r>
              <a:rPr lang="en-US" altLang="zh-CN" dirty="0">
                <a:hlinkClick r:id="rId5"/>
              </a:rPr>
              <a:t>https://github.com/ruanyf/webpack-demos</a:t>
            </a:r>
            <a:r>
              <a:rPr lang="zh-CN" altLang="en-US" dirty="0"/>
              <a:t>；</a:t>
            </a:r>
            <a:br>
              <a:rPr lang="en-US" altLang="zh-CN" dirty="0"/>
            </a:br>
            <a:br>
              <a:rPr lang="en-US" altLang="zh-CN" sz="32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19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E0C7C-F9A9-4325-8477-6C130BDE6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174"/>
            <a:ext cx="9144000" cy="143178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/>
              <a:t>前端工程化的一些问题</a:t>
            </a:r>
            <a:endParaRPr lang="en-US" altLang="zh-CN" sz="40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0B2D531-F59B-4C21-8656-8DB1C080E4B2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B430386-418C-4161-98D0-AE8973E4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24" y="3579314"/>
            <a:ext cx="2190476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1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1C2E8D-C0E1-4BC7-946A-165F3E41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855"/>
            <a:ext cx="12192000" cy="59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E0C7C-F9A9-4325-8477-6C130BDE6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174"/>
            <a:ext cx="9144000" cy="14317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2.</a:t>
            </a:r>
            <a:r>
              <a:rPr lang="zh-CN" altLang="en-US" sz="4000" dirty="0"/>
              <a:t> </a:t>
            </a:r>
            <a:r>
              <a:rPr lang="en-US" altLang="zh-CN" sz="4000" dirty="0" err="1"/>
              <a:t>Webpack</a:t>
            </a:r>
            <a:r>
              <a:rPr lang="zh-CN" altLang="en-US" sz="4000" dirty="0"/>
              <a:t>是啥 </a:t>
            </a:r>
            <a:r>
              <a:rPr lang="en-US" altLang="zh-CN" sz="4000" dirty="0"/>
              <a:t>&amp; </a:t>
            </a:r>
            <a:r>
              <a:rPr lang="zh-CN" altLang="en-US" sz="4000" dirty="0"/>
              <a:t>能干啥</a:t>
            </a:r>
            <a:endParaRPr lang="en-US" altLang="zh-CN" sz="40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0B2D531-F59B-4C21-8656-8DB1C080E4B2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B401256-E1A1-45FF-9E67-206399466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24" y="3541990"/>
            <a:ext cx="2190476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6F4D0E-D442-404D-9245-D516370AE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7" y="489856"/>
            <a:ext cx="3121716" cy="27479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8485B8-75A9-482D-801E-DCC892F42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4" y="3788228"/>
            <a:ext cx="3663951" cy="27479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44809F-4058-47FD-8A38-37E613818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83" y="319620"/>
            <a:ext cx="4117912" cy="30884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E8AA68-5EB6-4A1F-A3E6-337FB9291F1C}"/>
              </a:ext>
            </a:extLst>
          </p:cNvPr>
          <p:cNvSpPr txBox="1"/>
          <p:nvPr/>
        </p:nvSpPr>
        <p:spPr>
          <a:xfrm>
            <a:off x="1380931" y="4805265"/>
            <a:ext cx="3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它从哪里来？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22DC18-BDD5-462D-86A6-AF01E3DB3EC2}"/>
              </a:ext>
            </a:extLst>
          </p:cNvPr>
          <p:cNvSpPr txBox="1"/>
          <p:nvPr/>
        </p:nvSpPr>
        <p:spPr>
          <a:xfrm>
            <a:off x="8799696" y="4805264"/>
            <a:ext cx="3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它在干什么？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BF2D00-8563-41AD-B852-EC7F36E07B04}"/>
              </a:ext>
            </a:extLst>
          </p:cNvPr>
          <p:cNvSpPr txBox="1"/>
          <p:nvPr/>
        </p:nvSpPr>
        <p:spPr>
          <a:xfrm>
            <a:off x="4921143" y="1540671"/>
            <a:ext cx="3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它是谁？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F66A9A-B96D-42EB-9C73-220AD3573377}"/>
              </a:ext>
            </a:extLst>
          </p:cNvPr>
          <p:cNvSpPr txBox="1"/>
          <p:nvPr/>
        </p:nvSpPr>
        <p:spPr>
          <a:xfrm>
            <a:off x="4397432" y="257695"/>
            <a:ext cx="41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来自灵魂的拷问？</a:t>
            </a:r>
          </a:p>
        </p:txBody>
      </p:sp>
    </p:spTree>
    <p:extLst>
      <p:ext uri="{BB962C8B-B14F-4D97-AF65-F5344CB8AC3E}">
        <p14:creationId xmlns:p14="http://schemas.microsoft.com/office/powerpoint/2010/main" val="415221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6F4D0E-D442-404D-9245-D516370AE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7" y="489856"/>
            <a:ext cx="3121716" cy="27479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8485B8-75A9-482D-801E-DCC892F42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4" y="3788228"/>
            <a:ext cx="3663951" cy="27479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44809F-4058-47FD-8A38-37E613818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83" y="319620"/>
            <a:ext cx="4117912" cy="30884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E8AA68-5EB6-4A1F-A3E6-337FB9291F1C}"/>
              </a:ext>
            </a:extLst>
          </p:cNvPr>
          <p:cNvSpPr txBox="1"/>
          <p:nvPr/>
        </p:nvSpPr>
        <p:spPr>
          <a:xfrm>
            <a:off x="1380931" y="4805265"/>
            <a:ext cx="3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它从哪里来？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22DC18-BDD5-462D-86A6-AF01E3DB3EC2}"/>
              </a:ext>
            </a:extLst>
          </p:cNvPr>
          <p:cNvSpPr txBox="1"/>
          <p:nvPr/>
        </p:nvSpPr>
        <p:spPr>
          <a:xfrm>
            <a:off x="8799696" y="4805264"/>
            <a:ext cx="3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它在干什么？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BF2D00-8563-41AD-B852-EC7F36E07B04}"/>
              </a:ext>
            </a:extLst>
          </p:cNvPr>
          <p:cNvSpPr txBox="1"/>
          <p:nvPr/>
        </p:nvSpPr>
        <p:spPr>
          <a:xfrm>
            <a:off x="4921143" y="1540671"/>
            <a:ext cx="3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它是谁？</a:t>
            </a:r>
          </a:p>
        </p:txBody>
      </p:sp>
      <p:sp>
        <p:nvSpPr>
          <p:cNvPr id="2" name="乘号 1">
            <a:extLst>
              <a:ext uri="{FF2B5EF4-FFF2-40B4-BE49-F238E27FC236}">
                <a16:creationId xmlns:a16="http://schemas.microsoft.com/office/drawing/2014/main" id="{DA37026F-597D-4687-8046-90600303D570}"/>
              </a:ext>
            </a:extLst>
          </p:cNvPr>
          <p:cNvSpPr/>
          <p:nvPr/>
        </p:nvSpPr>
        <p:spPr>
          <a:xfrm>
            <a:off x="3616036" y="1213658"/>
            <a:ext cx="4821382" cy="4472247"/>
          </a:xfrm>
          <a:prstGeom prst="mathMultiply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F66A9A-B96D-42EB-9C73-220AD3573377}"/>
              </a:ext>
            </a:extLst>
          </p:cNvPr>
          <p:cNvSpPr txBox="1"/>
          <p:nvPr/>
        </p:nvSpPr>
        <p:spPr>
          <a:xfrm>
            <a:off x="4397432" y="257695"/>
            <a:ext cx="41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来自灵魂的拷问？</a:t>
            </a:r>
          </a:p>
        </p:txBody>
      </p:sp>
    </p:spTree>
    <p:extLst>
      <p:ext uri="{BB962C8B-B14F-4D97-AF65-F5344CB8AC3E}">
        <p14:creationId xmlns:p14="http://schemas.microsoft.com/office/powerpoint/2010/main" val="237602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6F4D0E-D442-404D-9245-D516370AE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7" y="489856"/>
            <a:ext cx="3121716" cy="27479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8485B8-75A9-482D-801E-DCC892F42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4" y="3788228"/>
            <a:ext cx="3663951" cy="27479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44809F-4058-47FD-8A38-37E613818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83" y="319620"/>
            <a:ext cx="4117912" cy="30884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E8AA68-5EB6-4A1F-A3E6-337FB9291F1C}"/>
              </a:ext>
            </a:extLst>
          </p:cNvPr>
          <p:cNvSpPr txBox="1"/>
          <p:nvPr/>
        </p:nvSpPr>
        <p:spPr>
          <a:xfrm>
            <a:off x="871787" y="4805265"/>
            <a:ext cx="389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Webpack</a:t>
            </a:r>
            <a:r>
              <a:rPr lang="zh-CN" altLang="en-US" sz="3600" dirty="0"/>
              <a:t>能做什么？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22DC18-BDD5-462D-86A6-AF01E3DB3EC2}"/>
              </a:ext>
            </a:extLst>
          </p:cNvPr>
          <p:cNvSpPr txBox="1"/>
          <p:nvPr/>
        </p:nvSpPr>
        <p:spPr>
          <a:xfrm>
            <a:off x="8412480" y="4805264"/>
            <a:ext cx="350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Webpack</a:t>
            </a:r>
            <a:r>
              <a:rPr lang="zh-CN" altLang="en-US" sz="3600" dirty="0"/>
              <a:t>怎么用？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BF2D00-8563-41AD-B852-EC7F36E07B04}"/>
              </a:ext>
            </a:extLst>
          </p:cNvPr>
          <p:cNvSpPr txBox="1"/>
          <p:nvPr/>
        </p:nvSpPr>
        <p:spPr>
          <a:xfrm>
            <a:off x="4502647" y="1540671"/>
            <a:ext cx="354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Webpack</a:t>
            </a:r>
            <a:r>
              <a:rPr lang="en-US" altLang="zh-CN" sz="3600" dirty="0"/>
              <a:t> </a:t>
            </a:r>
            <a:r>
              <a:rPr lang="zh-CN" altLang="en-US" sz="3600" dirty="0"/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103016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45D3BA1-58C2-44A4-ACA8-1B1C421D0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25" y="1422860"/>
            <a:ext cx="6481157" cy="32405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245F01-023D-475D-8646-53F644065E51}"/>
              </a:ext>
            </a:extLst>
          </p:cNvPr>
          <p:cNvSpPr txBox="1"/>
          <p:nvPr/>
        </p:nvSpPr>
        <p:spPr>
          <a:xfrm>
            <a:off x="4502647" y="701086"/>
            <a:ext cx="354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Webpack</a:t>
            </a:r>
            <a:r>
              <a:rPr lang="en-US" altLang="zh-CN" sz="3600" dirty="0"/>
              <a:t> </a:t>
            </a:r>
            <a:r>
              <a:rPr lang="zh-CN" altLang="en-US" sz="3600" dirty="0"/>
              <a:t>是什么？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D60BB7-A95D-4476-8B15-5EF62C4FB9AA}"/>
              </a:ext>
            </a:extLst>
          </p:cNvPr>
          <p:cNvSpPr txBox="1"/>
          <p:nvPr/>
        </p:nvSpPr>
        <p:spPr>
          <a:xfrm>
            <a:off x="1469971" y="4696694"/>
            <a:ext cx="95679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本质上，</a:t>
            </a:r>
            <a:r>
              <a:rPr lang="en-US" altLang="zh-CN" dirty="0" err="1"/>
              <a:t>webpack</a:t>
            </a:r>
            <a:r>
              <a:rPr lang="zh-CN" altLang="en-US" dirty="0"/>
              <a:t> 是一个现代 </a:t>
            </a:r>
            <a:r>
              <a:rPr lang="en-US" altLang="zh-CN" dirty="0"/>
              <a:t>JavaScript </a:t>
            </a:r>
            <a:r>
              <a:rPr lang="zh-CN" altLang="en-US" dirty="0"/>
              <a:t>应用程序的模块打包器</a:t>
            </a:r>
            <a:r>
              <a:rPr lang="en-US" altLang="zh-CN" dirty="0"/>
              <a:t>(module bundler)</a:t>
            </a:r>
            <a:r>
              <a:rPr lang="zh-CN" altLang="en-US" dirty="0"/>
              <a:t>。当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处理应用程序时，它会递归地构建一个依赖关系图</a:t>
            </a:r>
            <a:r>
              <a:rPr lang="en-US" altLang="zh-CN" dirty="0"/>
              <a:t>(dependency graph)</a:t>
            </a:r>
            <a:r>
              <a:rPr lang="zh-CN" altLang="en-US" dirty="0"/>
              <a:t>，其中</a:t>
            </a:r>
            <a:endParaRPr lang="en-US" altLang="zh-CN" dirty="0"/>
          </a:p>
          <a:p>
            <a:r>
              <a:rPr lang="zh-CN" altLang="en-US" dirty="0"/>
              <a:t>包含应用程序需要的每个模块，然后将所有这些模块打包成一个或多个 </a:t>
            </a:r>
            <a:r>
              <a:rPr lang="en-US" altLang="zh-CN" dirty="0"/>
              <a:t>bundle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b="1" dirty="0"/>
              <a:t>依赖图</a:t>
            </a:r>
            <a:r>
              <a:rPr lang="zh-CN" altLang="en-US" sz="1400" dirty="0"/>
              <a:t>：任何时候，一个文件依赖于另一个文件，</a:t>
            </a:r>
            <a:r>
              <a:rPr lang="en-US" altLang="zh-CN" sz="1400" dirty="0" err="1"/>
              <a:t>webpack</a:t>
            </a:r>
            <a:r>
              <a:rPr lang="en-US" altLang="zh-CN" sz="1400" dirty="0"/>
              <a:t> </a:t>
            </a:r>
            <a:r>
              <a:rPr lang="zh-CN" altLang="en-US" sz="1400" dirty="0"/>
              <a:t>就把此视为文件之间有</a:t>
            </a:r>
            <a:r>
              <a:rPr lang="zh-CN" altLang="en-US" sz="1400" i="1" dirty="0"/>
              <a:t>依赖关系</a:t>
            </a:r>
            <a:r>
              <a:rPr lang="zh-CN" altLang="en-US" sz="1400" dirty="0"/>
              <a:t>。这使得 </a:t>
            </a:r>
            <a:r>
              <a:rPr lang="en-US" altLang="zh-CN" sz="1400" dirty="0" err="1"/>
              <a:t>webpack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可以接收非代码资源</a:t>
            </a:r>
            <a:r>
              <a:rPr lang="en-US" altLang="zh-CN" sz="1400" dirty="0"/>
              <a:t>(non-code asset)</a:t>
            </a:r>
            <a:r>
              <a:rPr lang="zh-CN" altLang="en-US" sz="1400" dirty="0"/>
              <a:t>（例如图像或 </a:t>
            </a:r>
            <a:r>
              <a:rPr lang="en-US" altLang="zh-CN" sz="1400" dirty="0"/>
              <a:t>web </a:t>
            </a:r>
            <a:r>
              <a:rPr lang="zh-CN" altLang="en-US" sz="1400" dirty="0"/>
              <a:t>字体），并且可以把它们作为</a:t>
            </a:r>
            <a:r>
              <a:rPr lang="zh-CN" altLang="en-US" sz="1400" i="1" dirty="0"/>
              <a:t>依赖</a:t>
            </a:r>
            <a:r>
              <a:rPr lang="zh-CN" altLang="en-US" sz="1400" dirty="0"/>
              <a:t>提供给你的应用程序。</a:t>
            </a:r>
            <a:endParaRPr lang="en-US" altLang="zh-CN" sz="1400" dirty="0"/>
          </a:p>
          <a:p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CC682E9-CCCF-44FD-8862-E99B7DF1C385}"/>
              </a:ext>
            </a:extLst>
          </p:cNvPr>
          <p:cNvCxnSpPr/>
          <p:nvPr/>
        </p:nvCxnSpPr>
        <p:spPr>
          <a:xfrm>
            <a:off x="0" y="5997624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8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570</Words>
  <Application>Microsoft Office PowerPoint</Application>
  <PresentationFormat>宽屏</PresentationFormat>
  <Paragraphs>85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华文楷体</vt:lpstr>
      <vt:lpstr>微软雅黑</vt:lpstr>
      <vt:lpstr>Arial</vt:lpstr>
      <vt:lpstr>Office 主题​​</vt:lpstr>
      <vt:lpstr> Webpack 入门实践指南</vt:lpstr>
      <vt:lpstr>PowerPoint 演示文稿</vt:lpstr>
      <vt:lpstr>前端工程化的一些问题</vt:lpstr>
      <vt:lpstr>PowerPoint 演示文稿</vt:lpstr>
      <vt:lpstr>2. Webpack是啥 &amp; 能干啥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Webpack怎么用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项目分享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Webpack的前世今生</dc:title>
  <dc:creator>Ring Summer</dc:creator>
  <cp:lastModifiedBy>Ring Summer</cp:lastModifiedBy>
  <cp:revision>52</cp:revision>
  <dcterms:created xsi:type="dcterms:W3CDTF">2017-11-27T12:45:00Z</dcterms:created>
  <dcterms:modified xsi:type="dcterms:W3CDTF">2017-12-09T17:19:20Z</dcterms:modified>
</cp:coreProperties>
</file>