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Averag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Programming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Blair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Sr. Software Engineer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32475" y="359425"/>
            <a:ext cx="7852200" cy="10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vs. Server Side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13" y="1519500"/>
            <a:ext cx="5943325" cy="31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1139800"/>
            <a:ext cx="3837000" cy="22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Client-side means that the action takes place on the user’s computer.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need a compiler in order to be rendered.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based so little CPU resources needed.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Interacts with Server Side code by making requests and consuming responses (JSON, XML)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768200"/>
            <a:ext cx="41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Examples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338175"/>
            <a:ext cx="2035800" cy="1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75" y="338175"/>
            <a:ext cx="2038425" cy="1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200" y="2340900"/>
            <a:ext cx="4127100" cy="2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1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Server-side means that the action takes place on a web server.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primary advantage to server-side scripting is the ability to highly customize the response based on the user's requirements, access rights, or queries into data stores.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Language Examples: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.Net (C#, VB.Net, F#, C++)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PHP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Java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 user input.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Compiles pages.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Structure web applications.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Interact with permanent storage (SQL, files).</a:t>
            </a:r>
            <a:endParaRPr sz="1600"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Server Side Interactions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50" y="286175"/>
            <a:ext cx="6652900" cy="39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Q&amp;A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Oswald</vt:lpstr>
      <vt:lpstr>Average</vt:lpstr>
      <vt:lpstr>Arial</vt:lpstr>
      <vt:lpstr>Slate</vt:lpstr>
      <vt:lpstr>Server Side Programming</vt:lpstr>
      <vt:lpstr>Client Side vs. Server Side</vt:lpstr>
      <vt:lpstr>Client Side</vt:lpstr>
      <vt:lpstr>Client Side Examples</vt:lpstr>
      <vt:lpstr>Server Side</vt:lpstr>
      <vt:lpstr>Server Side</vt:lpstr>
      <vt:lpstr>PowerPoint Presentation</vt:lpstr>
      <vt:lpstr>Demo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Programming</dc:title>
  <cp:lastModifiedBy>Blair, Jon (CNTR) - RMA</cp:lastModifiedBy>
  <cp:revision>1</cp:revision>
  <dcterms:modified xsi:type="dcterms:W3CDTF">2018-11-29T21:20:39Z</dcterms:modified>
</cp:coreProperties>
</file>