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73" r:id="rId4"/>
    <p:sldId id="272" r:id="rId5"/>
    <p:sldId id="266" r:id="rId6"/>
    <p:sldId id="264" r:id="rId7"/>
    <p:sldId id="262" r:id="rId8"/>
    <p:sldId id="263" r:id="rId9"/>
    <p:sldId id="275" r:id="rId10"/>
    <p:sldId id="279" r:id="rId11"/>
    <p:sldId id="265" r:id="rId12"/>
    <p:sldId id="278" r:id="rId13"/>
    <p:sldId id="260" r:id="rId14"/>
    <p:sldId id="276" r:id="rId15"/>
    <p:sldId id="277" r:id="rId16"/>
    <p:sldId id="268" r:id="rId17"/>
    <p:sldId id="267" r:id="rId18"/>
    <p:sldId id="269" r:id="rId19"/>
    <p:sldId id="270" r:id="rId20"/>
    <p:sldId id="271" r:id="rId21"/>
    <p:sldId id="281" r:id="rId22"/>
    <p:sldId id="259" r:id="rId23"/>
    <p:sldId id="257" r:id="rId24"/>
    <p:sldId id="28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7" d="100"/>
          <a:sy n="67" d="100"/>
        </p:scale>
        <p:origin x="-79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EC24-161B-42A2-A329-1AFB05DE67E9}" type="datetimeFigureOut">
              <a:rPr lang="zh-TW" altLang="en-US" smtClean="0"/>
              <a:pPr/>
              <a:t>2017/5/20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98C5-006A-4678-B25A-F5D257BB18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3BDCE5-1075-44C0-BCAB-E9798C600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rtos.org/Documentation/161204_Mastering_the_FreeRTOS_Real_Time_Kernel-A_Hands-On_Tutorial_Guid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avrfreertos/?source=typ_redirect" TargetMode="External"/><Relationship Id="rId2" Type="http://schemas.openxmlformats.org/officeDocument/2006/relationships/hyperlink" Target="https://github.com/feilipu/Arduino_FreeRTOS_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676456" cy="2592288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FreeRTOS</a:t>
            </a:r>
            <a:r>
              <a:rPr lang="en-US" altLang="zh-TW" b="1" dirty="0" smtClean="0"/>
              <a:t> v9</a:t>
            </a:r>
            <a:br>
              <a:rPr lang="en-US" altLang="zh-TW" b="1" dirty="0" smtClean="0"/>
            </a:br>
            <a:r>
              <a:rPr lang="en-US" altLang="zh-TW" dirty="0" smtClean="0"/>
              <a:t>Chapter 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/>
              <a:t>Software </a:t>
            </a:r>
            <a:r>
              <a:rPr lang="en-US" altLang="zh-TW" b="1" dirty="0" smtClean="0"/>
              <a:t> Timer  </a:t>
            </a:r>
            <a:r>
              <a:rPr lang="en-US" altLang="zh-TW" b="1" dirty="0"/>
              <a:t>Management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20192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Kate Huang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daemon task is scheduled like any other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task; it will only process commands, or execute timer callback functions, when it is the highest priority task that is able to run.</a:t>
            </a:r>
            <a:br>
              <a:rPr lang="en-US" altLang="zh-TW" dirty="0" smtClean="0"/>
            </a:b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IV.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 RTOS Daemon (Timer Service) Task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72740"/>
            <a:ext cx="4968552" cy="319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IV.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 RTOS Daemon (Timer Service) Task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priority of Task 1 is higher than the priority of the daemon task, and the priority of the daemon task is higher than the priority of the Idle task.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613470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priority of the daemon task is higher than the priority of Task 1, and the priority of the Task 1 is higher than the priority of the Idle task.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63938"/>
            <a:ext cx="6264696" cy="31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IV.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 RTOS Daemon (Timer Service) Task</a:t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V. Creating &amp; Starting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The </a:t>
            </a:r>
            <a:r>
              <a:rPr lang="en-US" altLang="zh-TW" b="1" dirty="0" err="1" smtClean="0"/>
              <a:t>xTimerCreate</a:t>
            </a:r>
            <a:r>
              <a:rPr lang="en-US" altLang="zh-TW" b="1" dirty="0" smtClean="0"/>
              <a:t>() API Function</a:t>
            </a:r>
          </a:p>
          <a:p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The </a:t>
            </a:r>
            <a:r>
              <a:rPr lang="en-US" altLang="zh-TW" b="1" dirty="0" err="1" smtClean="0"/>
              <a:t>xTimerStart</a:t>
            </a:r>
            <a:r>
              <a:rPr lang="en-US" altLang="zh-TW" b="1" dirty="0" smtClean="0"/>
              <a:t>() API Function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7488832" cy="159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157192"/>
            <a:ext cx="7810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V. Creating &amp; Starting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Sample 1</a:t>
            </a:r>
          </a:p>
          <a:p>
            <a:pPr>
              <a:buNone/>
            </a:pPr>
            <a:r>
              <a:rPr lang="en-US" altLang="zh-TW" b="1" dirty="0" smtClean="0"/>
              <a:t>	Creating and Starting functions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b="1" dirty="0" smtClean="0"/>
              <a:t>Sample 2</a:t>
            </a:r>
          </a:p>
          <a:p>
            <a:pPr>
              <a:buNone/>
            </a:pPr>
            <a:r>
              <a:rPr lang="en-US" altLang="zh-TW" b="1" dirty="0" smtClean="0"/>
              <a:t>	Creating one-shot and auto-reload timers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VI. The Timer 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The </a:t>
            </a:r>
            <a:r>
              <a:rPr lang="en-US" altLang="zh-TW" b="1" dirty="0" err="1" smtClean="0"/>
              <a:t>vTimerSetTimerID</a:t>
            </a:r>
            <a:r>
              <a:rPr lang="en-US" altLang="zh-TW" b="1" dirty="0" smtClean="0"/>
              <a:t>() API Function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b="1" dirty="0" smtClean="0"/>
              <a:t>The </a:t>
            </a:r>
            <a:r>
              <a:rPr lang="en-US" altLang="zh-TW" b="1" dirty="0" err="1" smtClean="0"/>
              <a:t>pvTimerGetTimerID</a:t>
            </a:r>
            <a:r>
              <a:rPr lang="en-US" altLang="zh-TW" b="1" dirty="0" smtClean="0"/>
              <a:t>() API Function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Kate Huang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02" y="2276872"/>
            <a:ext cx="8531586" cy="10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65104"/>
            <a:ext cx="688190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VI. The Timer 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Sample3: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b="1" dirty="0" smtClean="0"/>
              <a:t>Using the callback function parameter and the software timer ID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Kate Huang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VII. Changing the Period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The </a:t>
            </a:r>
            <a:r>
              <a:rPr lang="en-US" altLang="zh-TW" b="1" dirty="0" err="1" smtClean="0"/>
              <a:t>xTimerChangePeriod</a:t>
            </a:r>
            <a:r>
              <a:rPr lang="en-US" altLang="zh-TW" b="1" dirty="0" smtClean="0"/>
              <a:t>() API Function</a:t>
            </a:r>
            <a:endParaRPr lang="en-US" altLang="zh-TW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Sample 4: </a:t>
            </a:r>
          </a:p>
          <a:p>
            <a:pPr>
              <a:buNone/>
            </a:pPr>
            <a:r>
              <a:rPr lang="en-US" altLang="zh-TW" b="1" dirty="0" smtClean="0"/>
              <a:t>	</a:t>
            </a:r>
            <a:r>
              <a:rPr lang="en-US" altLang="zh-TW" dirty="0" smtClean="0"/>
              <a:t>Changing the Period(LED Toggles)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Kate Huang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73937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VIII. Resetting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zh-TW" dirty="0" smtClean="0"/>
              <a:t>Resetting a software timer means to re-start the timer; </a:t>
            </a:r>
            <a:r>
              <a:rPr lang="en-US" altLang="zh-TW" dirty="0" smtClean="0">
                <a:solidFill>
                  <a:srgbClr val="FF0000"/>
                </a:solidFill>
              </a:rPr>
              <a:t>the timer’s expiry time is recalculated to be relative to when the timer was reset, rather than when the timer was originally started. </a:t>
            </a:r>
            <a:r>
              <a:rPr lang="en-US" altLang="zh-TW" dirty="0" smtClean="0"/>
              <a:t>This is demonstrated by Figure 46, which shows a timer that has a period of 6 being started, then reset twice, before eventually expiring and executing its callback function.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Kate Huang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99166"/>
            <a:ext cx="6840760" cy="323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VIII. Resetting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The </a:t>
            </a:r>
            <a:r>
              <a:rPr lang="en-US" altLang="zh-TW" b="1" dirty="0" err="1" smtClean="0"/>
              <a:t>xTimerReset</a:t>
            </a:r>
            <a:r>
              <a:rPr lang="en-US" altLang="zh-TW" b="1" dirty="0" smtClean="0"/>
              <a:t>() API Function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Sample 5: </a:t>
            </a:r>
          </a:p>
          <a:p>
            <a:pPr>
              <a:buNone/>
            </a:pPr>
            <a:r>
              <a:rPr lang="en-US" altLang="zh-TW" b="1" dirty="0" smtClean="0"/>
              <a:t>	Resetting a software timer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Kate Huang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78263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</a:t>
            </a:r>
            <a:r>
              <a:rPr lang="en-US" altLang="zh-TW" b="1" dirty="0" smtClean="0"/>
              <a:t>.     Introduction</a:t>
            </a:r>
          </a:p>
          <a:p>
            <a:r>
              <a:rPr lang="en-US" altLang="zh-TW" b="1" dirty="0" smtClean="0"/>
              <a:t>II.    Software </a:t>
            </a:r>
            <a:r>
              <a:rPr lang="en-US" altLang="zh-TW" b="1" dirty="0"/>
              <a:t>Timer Callback </a:t>
            </a:r>
            <a:r>
              <a:rPr lang="en-US" altLang="zh-TW" b="1" dirty="0" smtClean="0"/>
              <a:t>Functions</a:t>
            </a:r>
            <a:endParaRPr lang="en-US" altLang="zh-TW" dirty="0" smtClean="0"/>
          </a:p>
          <a:p>
            <a:r>
              <a:rPr lang="en-US" altLang="zh-TW" b="1" dirty="0" smtClean="0"/>
              <a:t>III.   Attributes </a:t>
            </a:r>
            <a:r>
              <a:rPr lang="en-US" altLang="zh-TW" b="1" dirty="0"/>
              <a:t>and States of a Software </a:t>
            </a:r>
            <a:r>
              <a:rPr lang="en-US" altLang="zh-TW" b="1" dirty="0" smtClean="0"/>
              <a:t>Timer</a:t>
            </a:r>
          </a:p>
          <a:p>
            <a:r>
              <a:rPr lang="en-US" altLang="zh-TW" b="1" dirty="0" smtClean="0"/>
              <a:t>IV.   The </a:t>
            </a:r>
            <a:r>
              <a:rPr lang="en-US" altLang="zh-TW" b="1" dirty="0"/>
              <a:t>Context of a Software </a:t>
            </a:r>
            <a:r>
              <a:rPr lang="en-US" altLang="zh-TW" b="1" dirty="0" smtClean="0"/>
              <a:t>Timer</a:t>
            </a:r>
            <a:endParaRPr lang="en-US" altLang="zh-TW" dirty="0" smtClean="0"/>
          </a:p>
          <a:p>
            <a:r>
              <a:rPr lang="en-US" altLang="zh-TW" b="1" dirty="0"/>
              <a:t>V</a:t>
            </a:r>
            <a:r>
              <a:rPr lang="en-US" altLang="zh-TW" b="1" dirty="0" smtClean="0"/>
              <a:t>.    Creating </a:t>
            </a:r>
            <a:r>
              <a:rPr lang="en-US" altLang="zh-TW" b="1" dirty="0"/>
              <a:t>and Starting a Software </a:t>
            </a:r>
            <a:r>
              <a:rPr lang="en-US" altLang="zh-TW" b="1" dirty="0" smtClean="0"/>
              <a:t>Timer</a:t>
            </a:r>
            <a:endParaRPr lang="en-US" altLang="zh-TW" dirty="0" smtClean="0"/>
          </a:p>
          <a:p>
            <a:r>
              <a:rPr lang="en-US" altLang="zh-TW" b="1" dirty="0" smtClean="0"/>
              <a:t>VI.  The </a:t>
            </a:r>
            <a:r>
              <a:rPr lang="en-US" altLang="zh-TW" b="1" dirty="0"/>
              <a:t>Timer </a:t>
            </a:r>
            <a:r>
              <a:rPr lang="en-US" altLang="zh-TW" b="1" dirty="0" smtClean="0"/>
              <a:t>ID</a:t>
            </a:r>
            <a:endParaRPr lang="en-US" altLang="zh-TW" dirty="0" smtClean="0"/>
          </a:p>
          <a:p>
            <a:r>
              <a:rPr lang="en-US" altLang="zh-TW" b="1" dirty="0" smtClean="0"/>
              <a:t>VII. Changing </a:t>
            </a:r>
            <a:r>
              <a:rPr lang="en-US" altLang="zh-TW" b="1" dirty="0"/>
              <a:t>the Period of a </a:t>
            </a:r>
            <a:r>
              <a:rPr lang="en-US" altLang="zh-TW" b="1" dirty="0" smtClean="0"/>
              <a:t>Timer</a:t>
            </a:r>
            <a:endParaRPr lang="en-US" altLang="zh-TW" dirty="0" smtClean="0"/>
          </a:p>
          <a:p>
            <a:r>
              <a:rPr lang="en-US" altLang="zh-TW" b="1" dirty="0" err="1" smtClean="0"/>
              <a:t>VIII.Resetting</a:t>
            </a:r>
            <a:r>
              <a:rPr lang="en-US" altLang="zh-TW" b="1" dirty="0" smtClean="0"/>
              <a:t> </a:t>
            </a:r>
            <a:r>
              <a:rPr lang="en-US" altLang="zh-TW" b="1" dirty="0"/>
              <a:t>a Software </a:t>
            </a:r>
            <a:r>
              <a:rPr lang="en-US" altLang="zh-TW" b="1" dirty="0" smtClean="0"/>
              <a:t>Timer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 END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Thanks for your attendance.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676456" cy="259228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appendix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20192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Kate Huang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Hardware Timer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Software 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HW:</a:t>
            </a:r>
          </a:p>
          <a:p>
            <a:r>
              <a:rPr lang="en-US" altLang="zh-TW" dirty="0" smtClean="0"/>
              <a:t>hardware timer  </a:t>
            </a:r>
          </a:p>
          <a:p>
            <a:pPr>
              <a:buNone/>
            </a:pPr>
            <a:r>
              <a:rPr lang="en-US" altLang="zh-TW" dirty="0" smtClean="0"/>
              <a:t>1.integrated into microcontroller or separate chip  </a:t>
            </a:r>
          </a:p>
          <a:p>
            <a:pPr>
              <a:buNone/>
            </a:pPr>
            <a:r>
              <a:rPr lang="en-US" altLang="zh-TW" dirty="0" smtClean="0"/>
              <a:t>2.can be exact  </a:t>
            </a:r>
          </a:p>
          <a:p>
            <a:pPr>
              <a:buNone/>
            </a:pPr>
            <a:r>
              <a:rPr lang="en-US" altLang="zh-TW" dirty="0" smtClean="0"/>
              <a:t>3.allows actions in parallel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Hardware Timer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Software 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SW: </a:t>
            </a:r>
            <a:r>
              <a:rPr lang="zh-TW" altLang="en-US" dirty="0" smtClean="0"/>
              <a:t>效率</a:t>
            </a:r>
            <a:r>
              <a:rPr lang="zh-TW" altLang="en-US" dirty="0"/>
              <a:t>跟準確性都取決於程式的</a:t>
            </a:r>
            <a:r>
              <a:rPr lang="zh-TW" altLang="en-US" dirty="0" smtClean="0"/>
              <a:t>寫法</a:t>
            </a:r>
            <a:endParaRPr lang="en-US" altLang="zh-TW" dirty="0" smtClean="0"/>
          </a:p>
          <a:p>
            <a:r>
              <a:rPr lang="en-US" altLang="zh-TW" dirty="0" smtClean="0"/>
              <a:t>software delay loop  </a:t>
            </a:r>
          </a:p>
          <a:p>
            <a:pPr>
              <a:buNone/>
            </a:pPr>
            <a:r>
              <a:rPr lang="en-US" altLang="zh-TW" dirty="0" smtClean="0"/>
              <a:t>1.easy to insert; requires no additional hardware  </a:t>
            </a:r>
          </a:p>
          <a:p>
            <a:pPr>
              <a:buNone/>
            </a:pPr>
            <a:r>
              <a:rPr lang="en-US" altLang="zh-TW" dirty="0" smtClean="0"/>
              <a:t>2.Causing problem if other actions are to be done in parallel  </a:t>
            </a:r>
          </a:p>
          <a:p>
            <a:pPr>
              <a:buNone/>
            </a:pPr>
            <a:r>
              <a:rPr lang="en-US" altLang="zh-TW" dirty="0" smtClean="0"/>
              <a:t>3.Time can be accurate if code is carefully timed  </a:t>
            </a:r>
          </a:p>
          <a:p>
            <a:pPr>
              <a:buNone/>
            </a:pPr>
            <a:r>
              <a:rPr lang="en-US" altLang="zh-TW" dirty="0" smtClean="0"/>
              <a:t>4.IDE may have timing option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HW :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Mega 2560</a:t>
            </a:r>
          </a:p>
          <a:p>
            <a:r>
              <a:rPr lang="en-US" altLang="zh-TW" dirty="0" smtClean="0"/>
              <a:t>SW : Eclipse 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 Neon IDE</a:t>
            </a:r>
          </a:p>
          <a:p>
            <a:r>
              <a:rPr lang="en-US" altLang="zh-TW" dirty="0" smtClean="0"/>
              <a:t>Document : </a:t>
            </a:r>
            <a:r>
              <a:rPr lang="en-US" altLang="zh-TW" dirty="0" smtClean="0">
                <a:hlinkClick r:id="rId2"/>
              </a:rPr>
              <a:t>Mastering the </a:t>
            </a:r>
            <a:r>
              <a:rPr lang="en-US" altLang="zh-TW" dirty="0" err="1" smtClean="0">
                <a:hlinkClick r:id="rId2"/>
              </a:rPr>
              <a:t>FreeRTOS</a:t>
            </a:r>
            <a:r>
              <a:rPr lang="en-US" altLang="zh-TW" dirty="0" smtClean="0">
                <a:hlinkClick r:id="rId2"/>
              </a:rPr>
              <a:t> Real Time Kernel - a Hands On Tutorial Guide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Introduction</a:t>
            </a:r>
            <a:r>
              <a:rPr lang="zh-TW" altLang="en-US" dirty="0" smtClean="0"/>
              <a:t>＆</a:t>
            </a:r>
            <a:r>
              <a:rPr lang="en-US" altLang="zh-TW" dirty="0" smtClean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◎　</a:t>
            </a:r>
            <a:r>
              <a:rPr lang="en-US" altLang="zh-TW" dirty="0" smtClean="0"/>
              <a:t> Introduction</a:t>
            </a:r>
          </a:p>
          <a:p>
            <a:r>
              <a:rPr lang="en-US" altLang="zh-TW" dirty="0" smtClean="0"/>
              <a:t>Software timers are implemented by, and are under the control of, the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kernel.</a:t>
            </a:r>
          </a:p>
          <a:p>
            <a:r>
              <a:rPr lang="en-US" altLang="zh-TW" dirty="0" smtClean="0"/>
              <a:t>They do not require hardware support, and are not related to hardware timers or hardware</a:t>
            </a:r>
            <a:br>
              <a:rPr lang="en-US" altLang="zh-TW" dirty="0" smtClean="0"/>
            </a:br>
            <a:r>
              <a:rPr lang="en-US" altLang="zh-TW" dirty="0" smtClean="0"/>
              <a:t>counters.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Kate Huang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Introduction</a:t>
            </a:r>
            <a:r>
              <a:rPr lang="zh-TW" altLang="en-US" dirty="0" smtClean="0"/>
              <a:t>＆</a:t>
            </a:r>
            <a:r>
              <a:rPr lang="en-US" altLang="zh-TW" dirty="0" smtClean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◎　</a:t>
            </a:r>
            <a:r>
              <a:rPr lang="en-US" altLang="zh-TW" dirty="0" smtClean="0"/>
              <a:t>Scope :</a:t>
            </a:r>
          </a:p>
          <a:p>
            <a:r>
              <a:rPr lang="en-US" altLang="zh-TW" dirty="0" smtClean="0"/>
              <a:t>The characteristics of a software timer compared to the characteristics of a task.</a:t>
            </a:r>
          </a:p>
          <a:p>
            <a:r>
              <a:rPr lang="en-US" altLang="zh-TW" dirty="0" smtClean="0"/>
              <a:t>The RTOS daemon task.</a:t>
            </a:r>
          </a:p>
          <a:p>
            <a:r>
              <a:rPr lang="en-US" altLang="zh-TW" dirty="0" smtClean="0"/>
              <a:t>The timer command queue.</a:t>
            </a:r>
          </a:p>
          <a:p>
            <a:r>
              <a:rPr lang="en-US" altLang="zh-TW" dirty="0" smtClean="0"/>
              <a:t>The difference between a one shot software timer and a periodic software timer.</a:t>
            </a:r>
          </a:p>
          <a:p>
            <a:r>
              <a:rPr lang="en-US" altLang="zh-TW" dirty="0" smtClean="0"/>
              <a:t>How to create, start, reset and change the period of a software </a:t>
            </a:r>
            <a:r>
              <a:rPr lang="en-US" altLang="zh-TW" dirty="0" err="1" smtClean="0"/>
              <a:t>timer.h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II.Settings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Software </a:t>
            </a:r>
            <a:r>
              <a:rPr lang="en-US" altLang="zh-TW" dirty="0"/>
              <a:t>timer functionality is optional. To include software timer functionality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 Build the </a:t>
            </a:r>
            <a:r>
              <a:rPr lang="en-US" altLang="zh-TW" dirty="0" err="1"/>
              <a:t>FreeRTOS</a:t>
            </a:r>
            <a:r>
              <a:rPr lang="en-US" altLang="zh-TW" dirty="0"/>
              <a:t> source file </a:t>
            </a:r>
            <a:r>
              <a:rPr lang="en-US" altLang="zh-TW" dirty="0" err="1" smtClean="0">
                <a:solidFill>
                  <a:srgbClr val="FF0000"/>
                </a:solidFill>
              </a:rPr>
              <a:t>FreeRTOS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src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timers.c</a:t>
            </a:r>
            <a:r>
              <a:rPr lang="en-US" altLang="zh-TW" dirty="0" smtClean="0"/>
              <a:t> </a:t>
            </a:r>
            <a:r>
              <a:rPr lang="en-US" altLang="zh-TW" dirty="0"/>
              <a:t>as part of your project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 Set </a:t>
            </a:r>
            <a:r>
              <a:rPr lang="en-US" altLang="zh-TW" dirty="0" err="1">
                <a:solidFill>
                  <a:srgbClr val="FF0000"/>
                </a:solidFill>
              </a:rPr>
              <a:t>configUSE_TIMERS</a:t>
            </a:r>
            <a:r>
              <a:rPr lang="en-US" altLang="zh-TW" dirty="0"/>
              <a:t> to 1 in </a:t>
            </a:r>
            <a:r>
              <a:rPr lang="en-US" altLang="zh-TW" dirty="0" err="1" smtClean="0"/>
              <a:t>FreeRTOSConfig.h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>
                <a:hlinkClick r:id="rId2"/>
              </a:rPr>
              <a:t>https://github.com/feilipu/Arduino_FreeRTOS_Library</a:t>
            </a:r>
            <a:r>
              <a:rPr lang="en-US" altLang="zh-TW" dirty="0" smtClean="0"/>
              <a:t> </a:t>
            </a:r>
          </a:p>
          <a:p>
            <a:pPr>
              <a:buNone/>
            </a:pPr>
            <a:r>
              <a:rPr lang="en-US" altLang="zh-TW" dirty="0" smtClean="0">
                <a:hlinkClick r:id="rId3"/>
              </a:rPr>
              <a:t>https://sourceforge.net/projects/avrfreertos/?source=typ_redirect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149080"/>
            <a:ext cx="7657772" cy="109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II.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Function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Prototype</a:t>
            </a:r>
            <a:endParaRPr lang="zh-TW" altLang="en-US" dirty="0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/>
          <a:lstStyle/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ATimerCallback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TimerHandle_t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xTomer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693125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/>
          <a:lstStyle/>
          <a:p>
            <a:r>
              <a:rPr lang="en-US" altLang="zh-TW" dirty="0" smtClean="0"/>
              <a:t>One-shot timers</a:t>
            </a:r>
          </a:p>
          <a:p>
            <a:r>
              <a:rPr lang="en-US" altLang="zh-TW" dirty="0" smtClean="0"/>
              <a:t>Auto-reload timers</a:t>
            </a:r>
          </a:p>
          <a:p>
            <a:endParaRPr lang="en-US" altLang="zh-TW" dirty="0" smtClean="0"/>
          </a:p>
          <a:p>
            <a:endParaRPr lang="en-US" altLang="zh-TW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7026" t="9189"/>
          <a:stretch>
            <a:fillRect/>
          </a:stretch>
        </p:blipFill>
        <p:spPr bwMode="auto">
          <a:xfrm>
            <a:off x="611560" y="2636912"/>
            <a:ext cx="8093220" cy="3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III. Status and Transitions of Timers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0348"/>
          <a:stretch>
            <a:fillRect/>
          </a:stretch>
        </p:blipFill>
        <p:spPr bwMode="auto">
          <a:xfrm>
            <a:off x="3007086" y="1556793"/>
            <a:ext cx="415720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6954" t="59610" r="5429"/>
          <a:stretch>
            <a:fillRect/>
          </a:stretch>
        </p:blipFill>
        <p:spPr bwMode="auto">
          <a:xfrm>
            <a:off x="3059832" y="3861048"/>
            <a:ext cx="4086263" cy="21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11560" y="5973688"/>
            <a:ext cx="8532440" cy="88431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TW" sz="3200" dirty="0" smtClean="0"/>
              <a:t>The </a:t>
            </a:r>
            <a:r>
              <a:rPr lang="en-US" altLang="zh-TW" sz="3200" dirty="0" err="1" smtClean="0"/>
              <a:t>xTimerDelete</a:t>
            </a:r>
            <a:r>
              <a:rPr lang="en-US" altLang="zh-TW" sz="3200" dirty="0" smtClean="0"/>
              <a:t>() : A timer can be deleted at any time.</a:t>
            </a:r>
            <a:br>
              <a:rPr lang="en-US" altLang="zh-TW" sz="3200" dirty="0" smtClean="0"/>
            </a:br>
            <a:endParaRPr kumimoji="0" lang="en-US" altLang="zh-TW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Auto-reload timer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One-shot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Kate Huang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BDCE5-1075-44C0-BCAB-E9798C60001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It is a standard </a:t>
            </a:r>
            <a:r>
              <a:rPr lang="en-US" altLang="zh-TW" dirty="0" err="1" smtClean="0"/>
              <a:t>FreeRTOS</a:t>
            </a:r>
            <a:r>
              <a:rPr lang="en-US" altLang="zh-TW" dirty="0" smtClean="0"/>
              <a:t> task that is created automatically when the</a:t>
            </a:r>
            <a:br>
              <a:rPr lang="en-US" altLang="zh-TW" dirty="0" smtClean="0"/>
            </a:br>
            <a:r>
              <a:rPr lang="en-US" altLang="zh-TW" dirty="0" smtClean="0"/>
              <a:t>scheduler is started. </a:t>
            </a:r>
          </a:p>
          <a:p>
            <a:r>
              <a:rPr lang="en-US" altLang="zh-TW" dirty="0" smtClean="0"/>
              <a:t>Its priority and stack size are set by the </a:t>
            </a:r>
            <a:r>
              <a:rPr lang="en-US" altLang="zh-TW" dirty="0" err="1" smtClean="0">
                <a:solidFill>
                  <a:srgbClr val="FF0000"/>
                </a:solidFill>
              </a:rPr>
              <a:t>configTIMER_TASK_PRIORITY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configTIMER_TASK_STACK_DEPTH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compile time configuration constants respectively.</a:t>
            </a:r>
          </a:p>
          <a:p>
            <a:r>
              <a:rPr lang="en-US" altLang="zh-TW" dirty="0" smtClean="0"/>
              <a:t>Both constants are defined within </a:t>
            </a:r>
            <a:r>
              <a:rPr lang="en-US" altLang="zh-TW" dirty="0" err="1" smtClean="0">
                <a:solidFill>
                  <a:srgbClr val="FF0000"/>
                </a:solidFill>
              </a:rPr>
              <a:t>FreeRTOSConfig.h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IV.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 RTOS Daemon (Timer Service) Task</a:t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3542</TotalTime>
  <Words>586</Words>
  <Application>Microsoft Office PowerPoint</Application>
  <PresentationFormat>如螢幕大小 (4:3)</PresentationFormat>
  <Paragraphs>153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中庸</vt:lpstr>
      <vt:lpstr>FreeRTOS v9 Chapter 5 Software  Timer  Management </vt:lpstr>
      <vt:lpstr>Outline</vt:lpstr>
      <vt:lpstr>I. Introduction＆Scope</vt:lpstr>
      <vt:lpstr>I. Introduction＆Scope</vt:lpstr>
      <vt:lpstr>II.Settings</vt:lpstr>
      <vt:lpstr>II. Function Prototype</vt:lpstr>
      <vt:lpstr>III.TYPE</vt:lpstr>
      <vt:lpstr>III. Status and Transitions of Timers </vt:lpstr>
      <vt:lpstr>IV. The RTOS Daemon (Timer Service) Task </vt:lpstr>
      <vt:lpstr>IV. The RTOS Daemon (Timer Service) Task </vt:lpstr>
      <vt:lpstr>IV. The RTOS Daemon (Timer Service) Task </vt:lpstr>
      <vt:lpstr>IV. The RTOS Daemon (Timer Service) Task </vt:lpstr>
      <vt:lpstr>V. Creating &amp; Starting</vt:lpstr>
      <vt:lpstr>V. Creating &amp; Starting</vt:lpstr>
      <vt:lpstr>VI. The Timer ID</vt:lpstr>
      <vt:lpstr>VI. The Timer ID</vt:lpstr>
      <vt:lpstr>VII. Changing the Period</vt:lpstr>
      <vt:lpstr>VIII. Resetting </vt:lpstr>
      <vt:lpstr>VIII. Resetting</vt:lpstr>
      <vt:lpstr>THE  END</vt:lpstr>
      <vt:lpstr>appendix  </vt:lpstr>
      <vt:lpstr>Hardware Timer v.s. Software Timer</vt:lpstr>
      <vt:lpstr>Hardware Timer v.s. Software Timer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Software Timer Management</dc:title>
  <dc:creator>Kate Huang</dc:creator>
  <cp:lastModifiedBy>Huang.Kate 黃筠庭 TAO</cp:lastModifiedBy>
  <cp:revision>196</cp:revision>
  <dcterms:created xsi:type="dcterms:W3CDTF">2017-04-17T12:24:27Z</dcterms:created>
  <dcterms:modified xsi:type="dcterms:W3CDTF">2017-05-20T14:27:04Z</dcterms:modified>
</cp:coreProperties>
</file>