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F63A-7492-416A-86CF-D12D9BBF7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1FDDD-4B5A-4EA2-AE83-F45B4CFBF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E997-CAD3-4E8D-A710-E5903D63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4772-8440-49B9-957B-6015D8D7E75C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9DC7B-9CDD-4E00-9EB5-2FC57EAB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3A7D-C66D-47A4-A91C-2B246BD3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84CE-B808-4C54-8BF8-978869982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4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629A-8D40-4A0F-BB5D-630DC533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9C65A-7959-4E64-B934-E85100C8E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933C-E028-4A25-84F5-F82ABFAF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4772-8440-49B9-957B-6015D8D7E75C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D841-5081-49C8-899C-5090612F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5537A-FAA5-4EE5-985F-E108E840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84CE-B808-4C54-8BF8-978869982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5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3213E-C318-47EE-A759-8982B1008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A28CD-83B2-4F59-B3A6-FB5BB0309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67845-F2BD-41BD-B25B-4D1E5B84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4772-8440-49B9-957B-6015D8D7E75C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8A0A-02CF-4587-97CF-B3E827A5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177E-C950-4635-8B01-3CB888F6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84CE-B808-4C54-8BF8-978869982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1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A30A-F2E5-4229-B386-F81938AB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A58A-37D1-4A8F-B5E0-E1741B94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BDED-3871-4224-BB88-2F5F9B02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4772-8440-49B9-957B-6015D8D7E75C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B3AF9-5044-4963-8CC0-3A4B83FE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F9A2-CF3A-4C16-8ABE-C5E24660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84CE-B808-4C54-8BF8-978869982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69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BBB1-2822-4B08-9E3E-AC801CD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5936E-7632-491F-90F9-DF6930941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C85F3-FEAE-4327-BEA0-E7D4C628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4772-8440-49B9-957B-6015D8D7E75C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60590-C434-4FB2-B420-F8B065E8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53DE-6A41-43A2-B4C3-BCB73893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84CE-B808-4C54-8BF8-978869982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6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B733-D2C8-4CB1-9226-947B2ED6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6178-EBAE-482A-B600-A25BD7A54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1C820-5A5C-4AA3-A9A1-0172775AA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D0CE3-01D1-4C71-AAFC-5233ADBB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4772-8440-49B9-957B-6015D8D7E75C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20077-A493-4366-8A8B-091A9CE5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AD28-FCA5-4767-B9E6-DE11FE91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84CE-B808-4C54-8BF8-978869982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6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4D41-A935-478E-A44E-774A50A5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AEC91-8C77-4475-A484-9BB4B4B7F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07F7F-2225-47D1-AA09-62AAEEBF5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8F28-ED07-44A0-B27F-457A76E85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5B3B6-5DA5-486D-8AFB-AC5E7C910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D50D0-7FA5-40EE-9277-3FC3C667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4772-8440-49B9-957B-6015D8D7E75C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4EF70-AAC8-4936-8C97-1C9A713B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ADA65-12E3-4A68-B167-AD6FFBD2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84CE-B808-4C54-8BF8-978869982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5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861F-B967-4A36-B881-23403C62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839FB-6D81-498A-96FE-01218B3A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4772-8440-49B9-957B-6015D8D7E75C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4A598-CDB1-48A5-9256-E3106F79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F80B3-3E0F-497A-B71A-8B90AFF8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84CE-B808-4C54-8BF8-978869982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2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03E6C-7CE3-479D-8303-6ADBEEAF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4772-8440-49B9-957B-6015D8D7E75C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1224A-F4AD-4774-BC19-8E895A42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C75D7-10E5-45E1-989C-395B192A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84CE-B808-4C54-8BF8-978869982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7339-06EC-4269-816D-415BAB64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0636-9C81-4EF2-ABF6-71103E903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06DC-19B8-4F07-AF0E-B6432874E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0C098-B736-425B-95E8-5854D14F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4772-8440-49B9-957B-6015D8D7E75C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F36CB-7B9D-4602-B325-648B89A1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77D67-630C-4F6D-9FB0-3F34305E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84CE-B808-4C54-8BF8-978869982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5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EA4D-9252-4421-A2A8-5BB8112D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76741-A7CB-4D2D-98C2-FDC046494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3E288-D270-49CB-A9B1-9506FADD2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5C46B-40B0-452B-AA7C-3D45E32C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4772-8440-49B9-957B-6015D8D7E75C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6B67-1C4D-4215-A4B6-DD01BDC6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FD2E7-5C64-4E48-928D-4D54574F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84CE-B808-4C54-8BF8-978869982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0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40933-D958-4FDF-A53C-154D07D6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F04F-7006-47F1-87CC-94FBAF38C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39F3-01D9-4F97-B0CF-5AA641235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74772-8440-49B9-957B-6015D8D7E75C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BA70D-AF13-4A45-A2AD-EC3F94C87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7885-5013-4461-A051-DE10E4A5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784CE-B808-4C54-8BF8-978869982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9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152810C-3466-4487-BAB3-F56B72E6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0378960">
            <a:extLst>
              <a:ext uri="{FF2B5EF4-FFF2-40B4-BE49-F238E27FC236}">
                <a16:creationId xmlns:a16="http://schemas.microsoft.com/office/drawing/2014/main" id="{1329BD41-48BE-4D26-89E2-BD73B1C19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73" y="631242"/>
            <a:ext cx="2790663" cy="557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F4A4CA-BF4C-4DE1-9B66-90CBD0FBE942}"/>
              </a:ext>
            </a:extLst>
          </p:cNvPr>
          <p:cNvSpPr txBox="1"/>
          <p:nvPr/>
        </p:nvSpPr>
        <p:spPr>
          <a:xfrm>
            <a:off x="969573" y="4003589"/>
            <a:ext cx="38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36195-C71E-4570-9EE3-444A39018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291" y="631243"/>
            <a:ext cx="2793535" cy="5578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0FA5D-5E75-4D01-96D3-1FECE16C4505}"/>
              </a:ext>
            </a:extLst>
          </p:cNvPr>
          <p:cNvSpPr txBox="1"/>
          <p:nvPr/>
        </p:nvSpPr>
        <p:spPr>
          <a:xfrm>
            <a:off x="4201297" y="631242"/>
            <a:ext cx="42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55DB618-D474-4029-A5EF-787140CCD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42398"/>
              </p:ext>
            </p:extLst>
          </p:nvPr>
        </p:nvGraphicFramePr>
        <p:xfrm>
          <a:off x="7045881" y="2040543"/>
          <a:ext cx="4842356" cy="1545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70">
                  <a:extLst>
                    <a:ext uri="{9D8B030D-6E8A-4147-A177-3AD203B41FA5}">
                      <a16:colId xmlns:a16="http://schemas.microsoft.com/office/drawing/2014/main" val="847903754"/>
                    </a:ext>
                  </a:extLst>
                </a:gridCol>
                <a:gridCol w="4387686">
                  <a:extLst>
                    <a:ext uri="{9D8B030D-6E8A-4147-A177-3AD203B41FA5}">
                      <a16:colId xmlns:a16="http://schemas.microsoft.com/office/drawing/2014/main" val="3462147596"/>
                    </a:ext>
                  </a:extLst>
                </a:gridCol>
              </a:tblGrid>
              <a:tr h="3087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47229"/>
                  </a:ext>
                </a:extLst>
              </a:tr>
              <a:tr h="540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버튼 클릭 시 설치된 앱에 따라 로그인 방식 선택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29170"/>
                  </a:ext>
                </a:extLst>
              </a:tr>
              <a:tr h="539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 계정으로 로그인 화면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41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68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7CE6F8-80B4-4576-AE42-5E25675E9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81" y="914401"/>
            <a:ext cx="2496084" cy="5029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1E523-E0E2-45CA-BCD1-93975E95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05" y="914402"/>
            <a:ext cx="2563904" cy="5029196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9E781F7-48BE-4878-8075-E8C759B80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94497"/>
              </p:ext>
            </p:extLst>
          </p:nvPr>
        </p:nvGraphicFramePr>
        <p:xfrm>
          <a:off x="6768295" y="2269143"/>
          <a:ext cx="4842356" cy="1445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70">
                  <a:extLst>
                    <a:ext uri="{9D8B030D-6E8A-4147-A177-3AD203B41FA5}">
                      <a16:colId xmlns:a16="http://schemas.microsoft.com/office/drawing/2014/main" val="847903754"/>
                    </a:ext>
                  </a:extLst>
                </a:gridCol>
                <a:gridCol w="4387686">
                  <a:extLst>
                    <a:ext uri="{9D8B030D-6E8A-4147-A177-3AD203B41FA5}">
                      <a16:colId xmlns:a16="http://schemas.microsoft.com/office/drawing/2014/main" val="3462147596"/>
                    </a:ext>
                  </a:extLst>
                </a:gridCol>
              </a:tblGrid>
              <a:tr h="3087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47229"/>
                  </a:ext>
                </a:extLst>
              </a:tr>
              <a:tr h="540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후 최초 화면 구성 시 로딩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29170"/>
                  </a:ext>
                </a:extLst>
              </a:tr>
              <a:tr h="539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로딩 후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4197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6AFE0B-9AC9-4FE3-B695-4C0E0680182A}"/>
              </a:ext>
            </a:extLst>
          </p:cNvPr>
          <p:cNvSpPr txBox="1"/>
          <p:nvPr/>
        </p:nvSpPr>
        <p:spPr>
          <a:xfrm>
            <a:off x="2008414" y="11266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59A6E-68EF-4F40-AF60-0C23DA534495}"/>
              </a:ext>
            </a:extLst>
          </p:cNvPr>
          <p:cNvSpPr txBox="1"/>
          <p:nvPr/>
        </p:nvSpPr>
        <p:spPr>
          <a:xfrm>
            <a:off x="4985657" y="11266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5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237F59-9F7C-416A-B3B0-F5F5AE62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93" y="832757"/>
            <a:ext cx="2554792" cy="5192486"/>
          </a:xfrm>
          <a:prstGeom prst="rect">
            <a:avLst/>
          </a:prstGeom>
        </p:spPr>
      </p:pic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D85B6B12-FB38-44C5-84A1-09C6A816C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25923"/>
              </p:ext>
            </p:extLst>
          </p:nvPr>
        </p:nvGraphicFramePr>
        <p:xfrm>
          <a:off x="5520263" y="2565706"/>
          <a:ext cx="4842356" cy="1445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70">
                  <a:extLst>
                    <a:ext uri="{9D8B030D-6E8A-4147-A177-3AD203B41FA5}">
                      <a16:colId xmlns:a16="http://schemas.microsoft.com/office/drawing/2014/main" val="847903754"/>
                    </a:ext>
                  </a:extLst>
                </a:gridCol>
                <a:gridCol w="4387686">
                  <a:extLst>
                    <a:ext uri="{9D8B030D-6E8A-4147-A177-3AD203B41FA5}">
                      <a16:colId xmlns:a16="http://schemas.microsoft.com/office/drawing/2014/main" val="3462147596"/>
                    </a:ext>
                  </a:extLst>
                </a:gridCol>
              </a:tblGrid>
              <a:tr h="3087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47229"/>
                  </a:ext>
                </a:extLst>
              </a:tr>
              <a:tr h="1079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리스트를 클릭하거나 오른쪽으로 슬라이드 하면 </a:t>
                      </a:r>
                      <a:r>
                        <a:rPr lang="en-US" altLang="ko-KR" dirty="0"/>
                        <a:t>mp3 </a:t>
                      </a:r>
                      <a:r>
                        <a:rPr lang="ko-KR" altLang="en-US" dirty="0"/>
                        <a:t>플레이어 </a:t>
                      </a:r>
                      <a:r>
                        <a:rPr lang="en-US" altLang="ko-KR" dirty="0"/>
                        <a:t>fragment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2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44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송 훈일</dc:creator>
  <cp:lastModifiedBy>송 훈일</cp:lastModifiedBy>
  <cp:revision>3</cp:revision>
  <dcterms:created xsi:type="dcterms:W3CDTF">2021-03-23T05:08:06Z</dcterms:created>
  <dcterms:modified xsi:type="dcterms:W3CDTF">2021-03-23T05:30:34Z</dcterms:modified>
</cp:coreProperties>
</file>