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24" r:id="rId5"/>
    <p:sldId id="2527" r:id="rId6"/>
    <p:sldId id="2469" r:id="rId7"/>
    <p:sldId id="2525" r:id="rId8"/>
    <p:sldId id="2523" r:id="rId9"/>
    <p:sldId id="2431" r:id="rId10"/>
    <p:sldId id="2528" r:id="rId11"/>
    <p:sldId id="2531" r:id="rId12"/>
    <p:sldId id="2530" r:id="rId1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5794" autoAdjust="0"/>
  </p:normalViewPr>
  <p:slideViewPr>
    <p:cSldViewPr snapToGrid="0" snapToObjects="1" showGuides="1">
      <p:cViewPr varScale="1">
        <p:scale>
          <a:sx n="85" d="100"/>
          <a:sy n="85" d="100"/>
        </p:scale>
        <p:origin x="68" y="864"/>
      </p:cViewPr>
      <p:guideLst>
        <p:guide orient="horz" pos="2112"/>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Лист1!$B$1</c:f>
              <c:strCache>
                <c:ptCount val="1"/>
                <c:pt idx="0">
                  <c:v>行</c:v>
                </c:pt>
              </c:strCache>
            </c:strRef>
          </c:tx>
          <c:spPr>
            <a:solidFill>
              <a:schemeClr val="bg2"/>
            </a:solidFill>
            <a:ln>
              <a:noFill/>
            </a:ln>
            <a:effectLst/>
          </c:spPr>
          <c:invertIfNegative val="0"/>
          <c:cat>
            <c:strRef>
              <c:f>Лист1!$A$2:$A$13</c:f>
              <c:strCache>
                <c:ptCount val="12"/>
                <c:pt idx="0">
                  <c:v>1 月</c:v>
                </c:pt>
                <c:pt idx="1">
                  <c:v>2 月</c:v>
                </c:pt>
                <c:pt idx="2">
                  <c:v>3 月</c:v>
                </c:pt>
                <c:pt idx="3">
                  <c:v>4 月</c:v>
                </c:pt>
                <c:pt idx="4">
                  <c:v>5 月</c:v>
                </c:pt>
                <c:pt idx="5">
                  <c:v>6 月</c:v>
                </c:pt>
                <c:pt idx="6">
                  <c:v>7 月</c:v>
                </c:pt>
                <c:pt idx="7">
                  <c:v>8 月</c:v>
                </c:pt>
                <c:pt idx="8">
                  <c:v>9 月</c:v>
                </c:pt>
                <c:pt idx="9">
                  <c:v>10 月</c:v>
                </c:pt>
                <c:pt idx="10">
                  <c:v>11 月</c:v>
                </c:pt>
                <c:pt idx="11">
                  <c:v>12 月</c:v>
                </c:pt>
              </c:strCache>
            </c:strRef>
          </c:cat>
          <c:val>
            <c:numRef>
              <c:f>Лист1!$B$2:$B$13</c:f>
              <c:numCache>
                <c:formatCode>General</c:formatCode>
                <c:ptCount val="12"/>
                <c:pt idx="0">
                  <c:v>5</c:v>
                </c:pt>
                <c:pt idx="1">
                  <c:v>7</c:v>
                </c:pt>
                <c:pt idx="2">
                  <c:v>2</c:v>
                </c:pt>
                <c:pt idx="3">
                  <c:v>3</c:v>
                </c:pt>
                <c:pt idx="4">
                  <c:v>5</c:v>
                </c:pt>
                <c:pt idx="5">
                  <c:v>1</c:v>
                </c:pt>
                <c:pt idx="6">
                  <c:v>8</c:v>
                </c:pt>
                <c:pt idx="7">
                  <c:v>4</c:v>
                </c:pt>
                <c:pt idx="8">
                  <c:v>5</c:v>
                </c:pt>
                <c:pt idx="9">
                  <c:v>6</c:v>
                </c:pt>
                <c:pt idx="10">
                  <c:v>7</c:v>
                </c:pt>
                <c:pt idx="11">
                  <c:v>4</c:v>
                </c:pt>
              </c:numCache>
            </c:numRef>
          </c:val>
          <c:extLst>
            <c:ext xmlns:c16="http://schemas.microsoft.com/office/drawing/2014/chart" uri="{C3380CC4-5D6E-409C-BE32-E72D297353CC}">
              <c16:uniqueId val="{00000000-83A4-7A43-BEDE-07DA2FC37A64}"/>
            </c:ext>
          </c:extLst>
        </c:ser>
        <c:dLbls>
          <c:showLegendKey val="0"/>
          <c:showVal val="0"/>
          <c:showCatName val="0"/>
          <c:showSerName val="0"/>
          <c:showPercent val="0"/>
          <c:showBubbleSize val="0"/>
        </c:dLbls>
        <c:gapWidth val="129"/>
        <c:axId val="1443196480"/>
        <c:axId val="1443187744"/>
      </c:barChart>
      <c:catAx>
        <c:axId val="1443196480"/>
        <c:scaling>
          <c:orientation val="minMax"/>
        </c:scaling>
        <c:delete val="0"/>
        <c:axPos val="b"/>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endParaRPr lang="zh-CN"/>
          </a:p>
        </c:txPr>
        <c:crossAx val="1443187744"/>
        <c:crosses val="autoZero"/>
        <c:auto val="1"/>
        <c:lblAlgn val="ctr"/>
        <c:lblOffset val="100"/>
        <c:noMultiLvlLbl val="0"/>
      </c:catAx>
      <c:valAx>
        <c:axId val="144318774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endParaRPr lang="zh-CN"/>
          </a:p>
        </c:txPr>
        <c:crossAx val="1443196480"/>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Microsoft YaHei UI" panose="020B0503020204020204" pitchFamily="34" charset="-122"/>
          <a:ea typeface="Microsoft YaHei UI" panose="020B0503020204020204" pitchFamily="34"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BB3E3CC-126F-487C-9A40-D9F8FA0A988D}" type="datetime1">
              <a:rPr lang="zh-CN" altLang="en-US" smtClean="0">
                <a:latin typeface="Microsoft YaHei UI" panose="020B0503020204020204" pitchFamily="34" charset="-122"/>
                <a:ea typeface="Microsoft YaHei UI" panose="020B0503020204020204" pitchFamily="34" charset="-122"/>
              </a:rPr>
              <a:t>2024/12/15</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A8A28B-0568-4092-BB1A-13C9B073E3A0}"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4D940062-81FF-458E-9D92-B4ABD2271599}" type="datetime1">
              <a:rPr lang="zh-CN" altLang="en-US" smtClean="0"/>
              <a:t>2024/12/15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3CFA0038-7055-434C-B6C4-B8C69565C600}" type="slidenum">
              <a:rPr lang="en-US" altLang="zh-CN" smtClean="0"/>
              <a:pPr/>
              <a:t>‹#›</a:t>
            </a:fld>
            <a:endParaRPr lang="zh-CN" alt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a:xfrm>
            <a:off x="3884613" y="8685213"/>
            <a:ext cx="2971800" cy="458787"/>
          </a:xfrm>
        </p:spPr>
        <p:txBody>
          <a:bodyPr rtlCol="0"/>
          <a:lstStyle/>
          <a:p>
            <a:pPr rtl="0"/>
            <a:fld id="{3CFA0038-7055-434C-B6C4-B8C69565C600}" type="slidenum">
              <a:rPr lang="en-US" altLang="zh-CN" smtClean="0"/>
              <a:t>1</a:t>
            </a:fld>
            <a:endParaRPr lang="zh-CN" alt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3CFA0038-7055-434C-B6C4-B8C69565C600}" type="slidenum">
              <a:rPr lang="en-US" altLang="zh-CN" smtClean="0"/>
              <a:t>2</a:t>
            </a:fld>
            <a:endParaRPr lang="zh-CN" altLang="en-US" dirty="0"/>
          </a:p>
        </p:txBody>
      </p:sp>
    </p:spTree>
    <p:extLst>
      <p:ext uri="{BB962C8B-B14F-4D97-AF65-F5344CB8AC3E}">
        <p14:creationId xmlns:p14="http://schemas.microsoft.com/office/powerpoint/2010/main" val="3776527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3CFA0038-7055-434C-B6C4-B8C69565C600}" type="slidenum">
              <a:rPr lang="en-US" altLang="zh-CN" smtClean="0"/>
              <a:t>3</a:t>
            </a:fld>
            <a:endParaRPr lang="zh-CN" altLang="en-US" dirty="0"/>
          </a:p>
        </p:txBody>
      </p:sp>
    </p:spTree>
    <p:extLst>
      <p:ext uri="{BB962C8B-B14F-4D97-AF65-F5344CB8AC3E}">
        <p14:creationId xmlns:p14="http://schemas.microsoft.com/office/powerpoint/2010/main" val="794987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3CFA0038-7055-434C-B6C4-B8C69565C600}" type="slidenum">
              <a:rPr lang="en-US" altLang="zh-CN" smtClean="0"/>
              <a:t>4</a:t>
            </a:fld>
            <a:endParaRPr lang="zh-CN" altLang="en-US" dirty="0"/>
          </a:p>
        </p:txBody>
      </p:sp>
    </p:spTree>
    <p:extLst>
      <p:ext uri="{BB962C8B-B14F-4D97-AF65-F5344CB8AC3E}">
        <p14:creationId xmlns:p14="http://schemas.microsoft.com/office/powerpoint/2010/main" val="3357118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3CFA0038-7055-434C-B6C4-B8C69565C600}" type="slidenum">
              <a:rPr lang="en-US" altLang="zh-CN" smtClean="0"/>
              <a:t>5</a:t>
            </a:fld>
            <a:endParaRPr lang="zh-CN" altLang="en-US" dirty="0"/>
          </a:p>
        </p:txBody>
      </p:sp>
    </p:spTree>
    <p:extLst>
      <p:ext uri="{BB962C8B-B14F-4D97-AF65-F5344CB8AC3E}">
        <p14:creationId xmlns:p14="http://schemas.microsoft.com/office/powerpoint/2010/main" val="3259388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3CFA0038-7055-434C-B6C4-B8C69565C600}" type="slidenum">
              <a:rPr lang="en-US" altLang="zh-CN" smtClean="0"/>
              <a:t>6</a:t>
            </a:fld>
            <a:endParaRPr lang="zh-CN" altLang="en-US" dirty="0"/>
          </a:p>
        </p:txBody>
      </p:sp>
    </p:spTree>
    <p:extLst>
      <p:ext uri="{BB962C8B-B14F-4D97-AF65-F5344CB8AC3E}">
        <p14:creationId xmlns:p14="http://schemas.microsoft.com/office/powerpoint/2010/main" val="39600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a:xfrm>
            <a:off x="3884613" y="8685213"/>
            <a:ext cx="2971800" cy="458787"/>
          </a:xfrm>
        </p:spPr>
        <p:txBody>
          <a:bodyPr rtlCol="0"/>
          <a:lstStyle/>
          <a:p>
            <a:pPr rtl="0"/>
            <a:fld id="{3CFA0038-7055-434C-B6C4-B8C69565C600}" type="slidenum">
              <a:rPr lang="en-US" altLang="zh-CN" smtClean="0"/>
              <a:t>7</a:t>
            </a:fld>
            <a:endParaRPr lang="zh-CN" altLang="en-US" dirty="0"/>
          </a:p>
        </p:txBody>
      </p:sp>
    </p:spTree>
    <p:extLst>
      <p:ext uri="{BB962C8B-B14F-4D97-AF65-F5344CB8AC3E}">
        <p14:creationId xmlns:p14="http://schemas.microsoft.com/office/powerpoint/2010/main" val="401718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a:xfrm>
            <a:off x="3884613" y="8685213"/>
            <a:ext cx="2971800" cy="458787"/>
          </a:xfrm>
        </p:spPr>
        <p:txBody>
          <a:bodyPr rtlCol="0"/>
          <a:lstStyle/>
          <a:p>
            <a:pPr rtl="0"/>
            <a:fld id="{3CFA0038-7055-434C-B6C4-B8C69565C600}" type="slidenum">
              <a:rPr lang="en-US" altLang="zh-CN" smtClean="0"/>
              <a:t>9</a:t>
            </a:fld>
            <a:endParaRPr lang="zh-CN" altLang="en-US" dirty="0"/>
          </a:p>
        </p:txBody>
      </p:sp>
    </p:spTree>
    <p:extLst>
      <p:ext uri="{BB962C8B-B14F-4D97-AF65-F5344CB8AC3E}">
        <p14:creationId xmlns:p14="http://schemas.microsoft.com/office/powerpoint/2010/main" val="2276212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包含图像的标题幻灯片">
    <p:spTree>
      <p:nvGrpSpPr>
        <p:cNvPr id="1" name=""/>
        <p:cNvGrpSpPr/>
        <p:nvPr/>
      </p:nvGrpSpPr>
      <p:grpSpPr>
        <a:xfrm>
          <a:off x="0" y="0"/>
          <a:ext cx="0" cy="0"/>
          <a:chOff x="0" y="0"/>
          <a:chExt cx="0" cy="0"/>
        </a:xfrm>
      </p:grpSpPr>
      <p:sp>
        <p:nvSpPr>
          <p:cNvPr id="20" name="图片占位符 19">
            <a:extLst>
              <a:ext uri="{FF2B5EF4-FFF2-40B4-BE49-F238E27FC236}">
                <a16:creationId xmlns:a16="http://schemas.microsoft.com/office/drawing/2014/main" id="{49BF2D20-DAE2-42DC-9AB8-77B7B38D7307}"/>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11353800 w 11353800"/>
              <a:gd name="connsiteY5" fmla="*/ 0 h 5791201"/>
              <a:gd name="connsiteX6" fmla="*/ 11353800 w 11353800"/>
              <a:gd name="connsiteY6" fmla="*/ 5791200 h 5791201"/>
              <a:gd name="connsiteX7" fmla="*/ 6662737 w 11353800"/>
              <a:gd name="connsiteY7" fmla="*/ 5791200 h 5791201"/>
              <a:gd name="connsiteX8" fmla="*/ 6662737 w 11353800"/>
              <a:gd name="connsiteY8" fmla="*/ 2531373 h 5791201"/>
              <a:gd name="connsiteX9" fmla="*/ 1 w 11353800"/>
              <a:gd name="connsiteY9" fmla="*/ 2531373 h 5791201"/>
              <a:gd name="connsiteX10" fmla="*/ 1 w 11353800"/>
              <a:gd name="connsiteY10" fmla="*/ 5791200 h 5791201"/>
              <a:gd name="connsiteX11" fmla="*/ 0 w 11353800"/>
              <a:gd name="connsiteY11"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3800" h="5791201">
                <a:moveTo>
                  <a:pt x="1" y="5791200"/>
                </a:moveTo>
                <a:lnTo>
                  <a:pt x="6662737" y="5791200"/>
                </a:lnTo>
                <a:lnTo>
                  <a:pt x="6662737" y="5791201"/>
                </a:lnTo>
                <a:lnTo>
                  <a:pt x="1" y="5791201"/>
                </a:lnTo>
                <a:close/>
                <a:moveTo>
                  <a:pt x="0" y="0"/>
                </a:moveTo>
                <a:lnTo>
                  <a:pt x="11353800" y="0"/>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rtlCol="0" anchor="t">
            <a:noAutofit/>
          </a:bodyPr>
          <a:lstStyle>
            <a:lvl1pPr marL="0" indent="0" algn="ctr">
              <a:buNone/>
              <a:defRPr/>
            </a:lvl1pPr>
          </a:lstStyle>
          <a:p>
            <a:pPr rtl="0"/>
            <a:r>
              <a:rPr lang="zh-CN" altLang="en-US" noProof="0"/>
              <a:t>单击图标添加图片</a:t>
            </a:r>
            <a:endParaRPr lang="zh-CN" altLang="en-US" noProof="0" dirty="0"/>
          </a:p>
        </p:txBody>
      </p:sp>
      <p:sp>
        <p:nvSpPr>
          <p:cNvPr id="6" name="标题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rtlCol="0" anchor="b">
            <a:noAutofit/>
          </a:bodyPr>
          <a:lstStyle>
            <a:lvl1pPr>
              <a:defRPr sz="6000"/>
            </a:lvl1pPr>
          </a:lstStyle>
          <a:p>
            <a:pPr rtl="0"/>
            <a:r>
              <a:rPr lang="zh-CN" altLang="en-US" noProof="0" dirty="0"/>
              <a:t>单击此处编辑母版标题</a:t>
            </a:r>
          </a:p>
        </p:txBody>
      </p:sp>
      <p:sp>
        <p:nvSpPr>
          <p:cNvPr id="13" name="文本占位符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5486400"/>
            <a:ext cx="6548438" cy="304801"/>
          </a:xfrm>
        </p:spPr>
        <p:txBody>
          <a:bodyPr rtlCol="0">
            <a:normAutofit/>
          </a:bodyPr>
          <a:lstStyle>
            <a:lvl1pPr marL="0" indent="0">
              <a:buNone/>
              <a:defRPr sz="1600" spc="300"/>
            </a:lvl1pPr>
          </a:lstStyle>
          <a:p>
            <a:pPr lvl="0" rtl="0"/>
            <a:r>
              <a:rPr lang="zh-CN" altLang="en-US" noProof="0" dirty="0"/>
              <a:t>在此处填写网站</a:t>
            </a:r>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rtlCol="0"/>
          <a:lstStyle>
            <a:lvl1pPr>
              <a:defRPr>
                <a:solidFill>
                  <a:schemeClr val="tx2"/>
                </a:solidFill>
              </a:defRPr>
            </a:lvl1pPr>
          </a:lstStyle>
          <a:p>
            <a:pPr rtl="0"/>
            <a:r>
              <a:rPr lang="zh-CN" altLang="en-US" noProof="0"/>
              <a:t>单击此处编辑母版标题样式</a:t>
            </a:r>
            <a:endParaRPr lang="zh-CN" altLang="en-US" noProof="0" dirty="0"/>
          </a:p>
        </p:txBody>
      </p:sp>
      <p:sp>
        <p:nvSpPr>
          <p:cNvPr id="4" name="内容占位符 3">
            <a:extLst>
              <a:ext uri="{FF2B5EF4-FFF2-40B4-BE49-F238E27FC236}">
                <a16:creationId xmlns:a16="http://schemas.microsoft.com/office/drawing/2014/main" id="{AC6908B9-8BB9-5247-A9CC-EADBF62AB670}"/>
              </a:ext>
            </a:extLst>
          </p:cNvPr>
          <p:cNvSpPr>
            <a:spLocks noGrp="1"/>
          </p:cNvSpPr>
          <p:nvPr>
            <p:ph sz="half" idx="2"/>
          </p:nvPr>
        </p:nvSpPr>
        <p:spPr>
          <a:xfrm>
            <a:off x="839788" y="1885361"/>
            <a:ext cx="5157787" cy="4304302"/>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6" name="内容占位符 5">
            <a:extLst>
              <a:ext uri="{FF2B5EF4-FFF2-40B4-BE49-F238E27FC236}">
                <a16:creationId xmlns:a16="http://schemas.microsoft.com/office/drawing/2014/main" id="{A5572680-8F07-DD43-A1EC-F836900FFE13}"/>
              </a:ext>
            </a:extLst>
          </p:cNvPr>
          <p:cNvSpPr>
            <a:spLocks noGrp="1"/>
          </p:cNvSpPr>
          <p:nvPr>
            <p:ph sz="quarter" idx="4"/>
          </p:nvPr>
        </p:nvSpPr>
        <p:spPr>
          <a:xfrm>
            <a:off x="6172200" y="1885361"/>
            <a:ext cx="5183188" cy="4304302"/>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8" name="页脚占位符 7">
            <a:extLst>
              <a:ext uri="{FF2B5EF4-FFF2-40B4-BE49-F238E27FC236}">
                <a16:creationId xmlns:a16="http://schemas.microsoft.com/office/drawing/2014/main" id="{102532F2-B96C-DE47-9F25-34728C00D913}"/>
              </a:ext>
            </a:extLst>
          </p:cNvPr>
          <p:cNvSpPr>
            <a:spLocks noGrp="1"/>
          </p:cNvSpPr>
          <p:nvPr>
            <p:ph type="ftr" sz="quarter" idx="11"/>
          </p:nvPr>
        </p:nvSpPr>
        <p:spPr/>
        <p:txBody>
          <a:bodyPr rtlCol="0"/>
          <a:lstStyle/>
          <a:p>
            <a:pPr rtl="0"/>
            <a:r>
              <a:rPr lang="zh-CN" altLang="en-US" noProof="0" dirty="0"/>
              <a:t>添加页脚</a:t>
            </a:r>
          </a:p>
        </p:txBody>
      </p:sp>
    </p:spTree>
    <p:extLst>
      <p:ext uri="{BB962C8B-B14F-4D97-AF65-F5344CB8AC3E}">
        <p14:creationId xmlns:p14="http://schemas.microsoft.com/office/powerpoint/2010/main" val="41388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方形照片">
    <p:spTree>
      <p:nvGrpSpPr>
        <p:cNvPr id="1" name=""/>
        <p:cNvGrpSpPr/>
        <p:nvPr/>
      </p:nvGrpSpPr>
      <p:grpSpPr>
        <a:xfrm>
          <a:off x="0" y="0"/>
          <a:ext cx="0" cy="0"/>
          <a:chOff x="0" y="0"/>
          <a:chExt cx="0" cy="0"/>
        </a:xfrm>
      </p:grpSpPr>
      <p:sp>
        <p:nvSpPr>
          <p:cNvPr id="13" name="图片占位符 12"/>
          <p:cNvSpPr>
            <a:spLocks noGrp="1"/>
          </p:cNvSpPr>
          <p:nvPr>
            <p:ph type="pic" sz="quarter" idx="14"/>
          </p:nvPr>
        </p:nvSpPr>
        <p:spPr>
          <a:xfrm>
            <a:off x="6458601" y="-13063"/>
            <a:ext cx="4984597" cy="6881852"/>
          </a:xfrm>
          <a:custGeom>
            <a:avLst/>
            <a:gdLst>
              <a:gd name="connsiteX0" fmla="*/ 1503648 w 9969194"/>
              <a:gd name="connsiteY0" fmla="*/ 0 h 13763703"/>
              <a:gd name="connsiteX1" fmla="*/ 5527552 w 9969194"/>
              <a:gd name="connsiteY1" fmla="*/ 0 h 13763703"/>
              <a:gd name="connsiteX2" fmla="*/ 5527552 w 9969194"/>
              <a:gd name="connsiteY2" fmla="*/ 1227909 h 13763703"/>
              <a:gd name="connsiteX3" fmla="*/ 7022614 w 9969194"/>
              <a:gd name="connsiteY3" fmla="*/ 1227909 h 13763703"/>
              <a:gd name="connsiteX4" fmla="*/ 7022614 w 9969194"/>
              <a:gd name="connsiteY4" fmla="*/ 2794727 h 13763703"/>
              <a:gd name="connsiteX5" fmla="*/ 9969194 w 9969194"/>
              <a:gd name="connsiteY5" fmla="*/ 2794727 h 13763703"/>
              <a:gd name="connsiteX6" fmla="*/ 9969194 w 9969194"/>
              <a:gd name="connsiteY6" fmla="*/ 5957026 h 13763703"/>
              <a:gd name="connsiteX7" fmla="*/ 8950610 w 9969194"/>
              <a:gd name="connsiteY7" fmla="*/ 5957026 h 13763703"/>
              <a:gd name="connsiteX8" fmla="*/ 8950610 w 9969194"/>
              <a:gd name="connsiteY8" fmla="*/ 12565789 h 13763703"/>
              <a:gd name="connsiteX9" fmla="*/ 1869952 w 9969194"/>
              <a:gd name="connsiteY9" fmla="*/ 12565789 h 13763703"/>
              <a:gd name="connsiteX10" fmla="*/ 1869952 w 9969194"/>
              <a:gd name="connsiteY10" fmla="*/ 13763703 h 13763703"/>
              <a:gd name="connsiteX11" fmla="*/ 0 w 9969194"/>
              <a:gd name="connsiteY11" fmla="*/ 13763703 h 13763703"/>
              <a:gd name="connsiteX12" fmla="*/ 0 w 9969194"/>
              <a:gd name="connsiteY12" fmla="*/ 12096207 h 13763703"/>
              <a:gd name="connsiteX13" fmla="*/ 1503648 w 9969194"/>
              <a:gd name="connsiteY13" fmla="*/ 12096207 h 13763703"/>
              <a:gd name="connsiteX14" fmla="*/ 1503648 w 9969194"/>
              <a:gd name="connsiteY14" fmla="*/ 5147401 h 13763703"/>
              <a:gd name="connsiteX15" fmla="*/ 6808482 w 9969194"/>
              <a:gd name="connsiteY15" fmla="*/ 5147401 h 13763703"/>
              <a:gd name="connsiteX16" fmla="*/ 6808482 w 9969194"/>
              <a:gd name="connsiteY16" fmla="*/ 3088415 h 13763703"/>
              <a:gd name="connsiteX17" fmla="*/ 5160598 w 9969194"/>
              <a:gd name="connsiteY17" fmla="*/ 3088415 h 13763703"/>
              <a:gd name="connsiteX18" fmla="*/ 5160598 w 9969194"/>
              <a:gd name="connsiteY18" fmla="*/ 1436915 h 13763703"/>
              <a:gd name="connsiteX19" fmla="*/ 1503648 w 9969194"/>
              <a:gd name="connsiteY19" fmla="*/ 1436915 h 1376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69194" h="13763703">
                <a:moveTo>
                  <a:pt x="1503648" y="0"/>
                </a:moveTo>
                <a:lnTo>
                  <a:pt x="5527552" y="0"/>
                </a:lnTo>
                <a:lnTo>
                  <a:pt x="5527552" y="1227909"/>
                </a:lnTo>
                <a:lnTo>
                  <a:pt x="7022614" y="1227909"/>
                </a:lnTo>
                <a:lnTo>
                  <a:pt x="7022614" y="2794727"/>
                </a:lnTo>
                <a:lnTo>
                  <a:pt x="9969194" y="2794727"/>
                </a:lnTo>
                <a:lnTo>
                  <a:pt x="9969194" y="5957026"/>
                </a:lnTo>
                <a:lnTo>
                  <a:pt x="8950610" y="5957026"/>
                </a:lnTo>
                <a:lnTo>
                  <a:pt x="8950610" y="12565789"/>
                </a:lnTo>
                <a:lnTo>
                  <a:pt x="1869952" y="12565789"/>
                </a:lnTo>
                <a:lnTo>
                  <a:pt x="1869952" y="13763703"/>
                </a:lnTo>
                <a:lnTo>
                  <a:pt x="0" y="13763703"/>
                </a:lnTo>
                <a:lnTo>
                  <a:pt x="0" y="12096207"/>
                </a:lnTo>
                <a:lnTo>
                  <a:pt x="1503648" y="12096207"/>
                </a:lnTo>
                <a:lnTo>
                  <a:pt x="1503648" y="5147401"/>
                </a:lnTo>
                <a:lnTo>
                  <a:pt x="6808482" y="5147401"/>
                </a:lnTo>
                <a:lnTo>
                  <a:pt x="6808482" y="3088415"/>
                </a:lnTo>
                <a:lnTo>
                  <a:pt x="5160598" y="3088415"/>
                </a:lnTo>
                <a:lnTo>
                  <a:pt x="5160598" y="1436915"/>
                </a:lnTo>
                <a:lnTo>
                  <a:pt x="1503648" y="1436915"/>
                </a:lnTo>
                <a:close/>
              </a:path>
            </a:pathLst>
          </a:custGeom>
          <a:ln w="3175">
            <a:miter lim="400000"/>
          </a:ln>
          <a:extLst>
            <a:ext uri="{C572A759-6A51-4108-AA02-DFA0A04FC94B}">
              <ma14:wrappingTextBoxFlag xmlns="" xmlns:ma14="http://schemas.microsoft.com/office/mac/drawingml/2011/main" val="1"/>
            </a:ext>
          </a:extLst>
        </p:spPr>
        <p:txBody>
          <a:bodyPr wrap="square" rtlCol="0" anchor="ctr">
            <a:noAutofit/>
          </a:bodyPr>
          <a:lstStyle>
            <a:lvl1pPr marL="0" indent="0"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7" name="形状 223">
            <a:extLst>
              <a:ext uri="{FF2B5EF4-FFF2-40B4-BE49-F238E27FC236}">
                <a16:creationId xmlns:a16="http://schemas.microsoft.com/office/drawing/2014/main" id="{00159812-53E9-D848-9606-198A5B9858E2}"/>
              </a:ext>
            </a:extLst>
          </p:cNvPr>
          <p:cNvSpPr/>
          <p:nvPr userDrawn="1"/>
        </p:nvSpPr>
        <p:spPr>
          <a:xfrm>
            <a:off x="10491266" y="1562652"/>
            <a:ext cx="1562173" cy="1562173"/>
          </a:xfrm>
          <a:prstGeom prst="rect">
            <a:avLst/>
          </a:prstGeom>
          <a:ln w="38100">
            <a:solidFill>
              <a:schemeClr val="bg2"/>
            </a:solidFill>
            <a:miter lim="400000"/>
          </a:ln>
        </p:spPr>
        <p:txBody>
          <a:bodyPr lIns="19050" tIns="19050" rIns="19050" bIns="19050" rtlCol="0" anchor="ctr"/>
          <a:lstStyle/>
          <a:p>
            <a:pPr algn="ctr" rtl="0">
              <a:defRPr sz="3000">
                <a:solidFill>
                  <a:srgbClr val="FFFFFF"/>
                </a:solidFill>
                <a:latin typeface="Helvetica Light"/>
                <a:ea typeface="Helvetica Light"/>
                <a:cs typeface="Helvetica Light"/>
                <a:sym typeface="Helvetica Light"/>
              </a:defRPr>
            </a:pPr>
            <a:endParaRPr lang="zh-CN" altLang="en-US" sz="1500" noProof="0" dirty="0">
              <a:solidFill>
                <a:schemeClr val="bg2"/>
              </a:solidFill>
              <a:latin typeface="Microsoft YaHei UI" panose="020B0503020204020204" pitchFamily="34" charset="-122"/>
              <a:ea typeface="Microsoft YaHei UI" panose="020B0503020204020204" pitchFamily="34" charset="-122"/>
            </a:endParaRPr>
          </a:p>
        </p:txBody>
      </p:sp>
      <p:sp>
        <p:nvSpPr>
          <p:cNvPr id="8" name="形状 224">
            <a:extLst>
              <a:ext uri="{FF2B5EF4-FFF2-40B4-BE49-F238E27FC236}">
                <a16:creationId xmlns:a16="http://schemas.microsoft.com/office/drawing/2014/main" id="{B6EC8FD8-5421-9645-9F0E-CBC6D7CF690B}"/>
              </a:ext>
            </a:extLst>
          </p:cNvPr>
          <p:cNvSpPr/>
          <p:nvPr userDrawn="1"/>
        </p:nvSpPr>
        <p:spPr>
          <a:xfrm>
            <a:off x="7144406" y="879573"/>
            <a:ext cx="662702" cy="662702"/>
          </a:xfrm>
          <a:prstGeom prst="rect">
            <a:avLst/>
          </a:prstGeom>
          <a:ln w="38100">
            <a:solidFill>
              <a:schemeClr val="bg2"/>
            </a:solidFill>
            <a:miter lim="400000"/>
          </a:ln>
        </p:spPr>
        <p:txBody>
          <a:bodyPr lIns="19050" tIns="19050" rIns="19050" bIns="19050" rtlCol="0" anchor="ctr"/>
          <a:lstStyle/>
          <a:p>
            <a:pPr algn="ctr" rtl="0">
              <a:defRPr sz="3000">
                <a:solidFill>
                  <a:srgbClr val="FFFFFF"/>
                </a:solidFill>
                <a:latin typeface="Helvetica Light"/>
                <a:ea typeface="Helvetica Light"/>
                <a:cs typeface="Helvetica Light"/>
                <a:sym typeface="Helvetica Light"/>
              </a:defRPr>
            </a:pPr>
            <a:endParaRPr lang="zh-CN" altLang="en-US" sz="1500" noProof="0" dirty="0">
              <a:solidFill>
                <a:schemeClr val="bg2"/>
              </a:solidFill>
              <a:latin typeface="Microsoft YaHei UI" panose="020B0503020204020204" pitchFamily="34" charset="-122"/>
              <a:ea typeface="Microsoft YaHei UI" panose="020B0503020204020204" pitchFamily="34" charset="-122"/>
            </a:endParaRPr>
          </a:p>
        </p:txBody>
      </p:sp>
      <p:sp>
        <p:nvSpPr>
          <p:cNvPr id="9" name="形状 225">
            <a:extLst>
              <a:ext uri="{FF2B5EF4-FFF2-40B4-BE49-F238E27FC236}">
                <a16:creationId xmlns:a16="http://schemas.microsoft.com/office/drawing/2014/main" id="{FB52FD4B-1ED8-5C42-8013-FD61B2A3A2CB}"/>
              </a:ext>
            </a:extLst>
          </p:cNvPr>
          <p:cNvSpPr/>
          <p:nvPr userDrawn="1"/>
        </p:nvSpPr>
        <p:spPr>
          <a:xfrm>
            <a:off x="11488701" y="6383701"/>
            <a:ext cx="781358" cy="781358"/>
          </a:xfrm>
          <a:prstGeom prst="rect">
            <a:avLst/>
          </a:prstGeom>
          <a:ln w="38100">
            <a:solidFill>
              <a:schemeClr val="bg2"/>
            </a:solidFill>
            <a:miter lim="400000"/>
          </a:ln>
        </p:spPr>
        <p:txBody>
          <a:bodyPr lIns="19050" tIns="19050" rIns="19050" bIns="19050" rtlCol="0" anchor="ctr"/>
          <a:lstStyle/>
          <a:p>
            <a:pPr algn="ctr" rtl="0">
              <a:defRPr sz="3000">
                <a:solidFill>
                  <a:srgbClr val="FFFFFF"/>
                </a:solidFill>
                <a:latin typeface="Helvetica Light"/>
                <a:ea typeface="Helvetica Light"/>
                <a:cs typeface="Helvetica Light"/>
                <a:sym typeface="Helvetica Light"/>
              </a:defRPr>
            </a:pPr>
            <a:endParaRPr lang="zh-CN" altLang="en-US" sz="1500" noProof="0" dirty="0">
              <a:solidFill>
                <a:schemeClr val="bg2"/>
              </a:solidFill>
              <a:latin typeface="Microsoft YaHei UI" panose="020B0503020204020204" pitchFamily="34" charset="-122"/>
              <a:ea typeface="Microsoft YaHei UI" panose="020B0503020204020204" pitchFamily="34" charset="-122"/>
            </a:endParaRPr>
          </a:p>
        </p:txBody>
      </p:sp>
      <p:sp>
        <p:nvSpPr>
          <p:cNvPr id="14" name="标题 1">
            <a:extLst>
              <a:ext uri="{FF2B5EF4-FFF2-40B4-BE49-F238E27FC236}">
                <a16:creationId xmlns:a16="http://schemas.microsoft.com/office/drawing/2014/main" id="{69038DA1-6D5C-EA47-BDA4-388C0BC571DF}"/>
              </a:ext>
            </a:extLst>
          </p:cNvPr>
          <p:cNvSpPr>
            <a:spLocks noGrp="1"/>
          </p:cNvSpPr>
          <p:nvPr>
            <p:ph type="title" hasCustomPrompt="1"/>
          </p:nvPr>
        </p:nvSpPr>
        <p:spPr>
          <a:xfrm>
            <a:off x="1328737" y="786810"/>
            <a:ext cx="4008437" cy="1395208"/>
          </a:xfrm>
        </p:spPr>
        <p:txBody>
          <a:bodyPr lIns="0" rtlCol="0" anchor="b"/>
          <a:lstStyle>
            <a:lvl1pPr>
              <a:defRPr>
                <a:latin typeface="Microsoft YaHei UI" panose="020B0503020204020204" pitchFamily="34" charset="-122"/>
                <a:ea typeface="Microsoft YaHei UI" panose="020B0503020204020204" pitchFamily="34" charset="-122"/>
              </a:defRPr>
            </a:lvl1pPr>
          </a:lstStyle>
          <a:p>
            <a:pPr rtl="0"/>
            <a:r>
              <a:rPr lang="zh-CN" altLang="en-US" noProof="0" dirty="0"/>
              <a:t>在此处输入</a:t>
            </a:r>
            <a:br>
              <a:rPr lang="zh-CN" altLang="en-US" noProof="0" dirty="0"/>
            </a:br>
            <a:r>
              <a:rPr lang="zh-CN" altLang="en-US" noProof="0" dirty="0"/>
              <a:t>标题</a:t>
            </a:r>
          </a:p>
        </p:txBody>
      </p:sp>
      <p:sp>
        <p:nvSpPr>
          <p:cNvPr id="15" name="文本占位符 11">
            <a:extLst>
              <a:ext uri="{FF2B5EF4-FFF2-40B4-BE49-F238E27FC236}">
                <a16:creationId xmlns:a16="http://schemas.microsoft.com/office/drawing/2014/main" id="{D7404C76-F118-6149-96DF-BF25D43E26AD}"/>
              </a:ext>
            </a:extLst>
          </p:cNvPr>
          <p:cNvSpPr>
            <a:spLocks noGrp="1"/>
          </p:cNvSpPr>
          <p:nvPr>
            <p:ph type="body" sz="quarter" idx="11"/>
          </p:nvPr>
        </p:nvSpPr>
        <p:spPr>
          <a:xfrm>
            <a:off x="1328738" y="3019352"/>
            <a:ext cx="4008437" cy="3099153"/>
          </a:xfrm>
        </p:spPr>
        <p:txBody>
          <a:bodyPr lIns="0" rtlCol="0">
            <a:normAutofit/>
          </a:bodyPr>
          <a:lstStyle>
            <a:lvl1pPr>
              <a:lnSpc>
                <a:spcPct val="150000"/>
              </a:lnSpc>
              <a:defRPr sz="1200" spc="0">
                <a:solidFill>
                  <a:schemeClr val="tx2"/>
                </a:solidFill>
                <a:latin typeface="Microsoft YaHei UI" panose="020B0503020204020204" pitchFamily="34" charset="-122"/>
                <a:ea typeface="Microsoft YaHei UI" panose="020B0503020204020204" pitchFamily="34" charset="-122"/>
              </a:defRPr>
            </a:lvl1pPr>
            <a:lvl2pPr>
              <a:lnSpc>
                <a:spcPct val="150000"/>
              </a:lnSpc>
              <a:defRPr sz="1100" spc="0">
                <a:solidFill>
                  <a:schemeClr val="tx2"/>
                </a:solidFill>
                <a:latin typeface="Microsoft YaHei UI" panose="020B0503020204020204" pitchFamily="34" charset="-122"/>
                <a:ea typeface="Microsoft YaHei UI" panose="020B0503020204020204" pitchFamily="34" charset="-122"/>
              </a:defRPr>
            </a:lvl2pPr>
            <a:lvl3pPr>
              <a:lnSpc>
                <a:spcPct val="150000"/>
              </a:lnSpc>
              <a:defRPr sz="1050" spc="0">
                <a:solidFill>
                  <a:schemeClr val="tx2"/>
                </a:solidFill>
                <a:latin typeface="Microsoft YaHei UI" panose="020B0503020204020204" pitchFamily="34" charset="-122"/>
                <a:ea typeface="Microsoft YaHei UI" panose="020B0503020204020204" pitchFamily="34" charset="-122"/>
              </a:defRPr>
            </a:lvl3pPr>
            <a:lvl4pPr>
              <a:lnSpc>
                <a:spcPct val="150000"/>
              </a:lnSpc>
              <a:defRPr sz="1000" spc="0">
                <a:solidFill>
                  <a:schemeClr val="tx2"/>
                </a:solidFill>
                <a:latin typeface="Microsoft YaHei UI" panose="020B0503020204020204" pitchFamily="34" charset="-122"/>
                <a:ea typeface="Microsoft YaHei UI" panose="020B0503020204020204" pitchFamily="34" charset="-122"/>
              </a:defRPr>
            </a:lvl4pPr>
            <a:lvl5pPr>
              <a:lnSpc>
                <a:spcPct val="150000"/>
              </a:lnSpc>
              <a:defRPr sz="1000" spc="0">
                <a:solidFill>
                  <a:schemeClr val="tx2"/>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16" name="文本占位符 11">
            <a:extLst>
              <a:ext uri="{FF2B5EF4-FFF2-40B4-BE49-F238E27FC236}">
                <a16:creationId xmlns:a16="http://schemas.microsoft.com/office/drawing/2014/main" id="{7205F80F-3B88-A44D-812A-11909F0C93D8}"/>
              </a:ext>
            </a:extLst>
          </p:cNvPr>
          <p:cNvSpPr>
            <a:spLocks noGrp="1"/>
          </p:cNvSpPr>
          <p:nvPr>
            <p:ph type="body" sz="quarter" idx="12" hasCustomPrompt="1"/>
          </p:nvPr>
        </p:nvSpPr>
        <p:spPr>
          <a:xfrm>
            <a:off x="1328738" y="2247679"/>
            <a:ext cx="4008437" cy="602887"/>
          </a:xfrm>
        </p:spPr>
        <p:txBody>
          <a:bodyPr lIns="0" rtlCol="0" anchor="t">
            <a:normAutofit/>
          </a:bodyPr>
          <a:lstStyle>
            <a:lvl1pPr marL="0" indent="0">
              <a:buNone/>
              <a:defRPr sz="1400" spc="300">
                <a:solidFill>
                  <a:schemeClr val="tx2"/>
                </a:solidFill>
                <a:latin typeface="Microsoft YaHei UI" panose="020B0503020204020204" pitchFamily="34" charset="-122"/>
                <a:ea typeface="Microsoft YaHei UI" panose="020B0503020204020204" pitchFamily="34" charset="-122"/>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rtl="0"/>
            <a:r>
              <a:rPr lang="zh-CN" altLang="en-US" noProof="0" dirty="0"/>
              <a:t>在此输入副标题</a:t>
            </a:r>
          </a:p>
        </p:txBody>
      </p:sp>
    </p:spTree>
    <p:extLst>
      <p:ext uri="{BB962C8B-B14F-4D97-AF65-F5344CB8AC3E}">
        <p14:creationId xmlns:p14="http://schemas.microsoft.com/office/powerpoint/2010/main" val="414190984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rtlCol="0" anchor="b">
            <a:noAutofit/>
          </a:bodyPr>
          <a:lstStyle>
            <a:lvl1pPr>
              <a:defRPr sz="6000"/>
            </a:lvl1pPr>
          </a:lstStyle>
          <a:p>
            <a:pPr rtl="0"/>
            <a:r>
              <a:rPr lang="zh-CN" altLang="en-US" noProof="0" dirty="0"/>
              <a:t>单击此处编辑母版标题</a:t>
            </a:r>
          </a:p>
        </p:txBody>
      </p:sp>
      <p:sp>
        <p:nvSpPr>
          <p:cNvPr id="5" name="副标题 2">
            <a:extLst>
              <a:ext uri="{FF2B5EF4-FFF2-40B4-BE49-F238E27FC236}">
                <a16:creationId xmlns:a16="http://schemas.microsoft.com/office/drawing/2014/main" id="{CB11A616-4D84-4BF3-86C7-9F1BBDAD3A83}"/>
              </a:ext>
            </a:extLst>
          </p:cNvPr>
          <p:cNvSpPr>
            <a:spLocks noGrp="1"/>
          </p:cNvSpPr>
          <p:nvPr>
            <p:ph type="subTitle" idx="1"/>
          </p:nvPr>
        </p:nvSpPr>
        <p:spPr>
          <a:xfrm>
            <a:off x="838200" y="5486400"/>
            <a:ext cx="6548438" cy="697584"/>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spTree>
    <p:extLst>
      <p:ext uri="{BB962C8B-B14F-4D97-AF65-F5344CB8AC3E}">
        <p14:creationId xmlns:p14="http://schemas.microsoft.com/office/powerpoint/2010/main" val="3442725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rtlCol="0" anchor="b">
            <a:normAutofit/>
          </a:bodyPr>
          <a:lstStyle>
            <a:lvl1pPr>
              <a:defRPr sz="4800"/>
            </a:lvl1pPr>
          </a:lstStyle>
          <a:p>
            <a:pPr rtl="0"/>
            <a:r>
              <a:rPr lang="zh-CN" altLang="en-US" noProof="0" dirty="0"/>
              <a:t>单击此处编辑母版标题样式</a:t>
            </a:r>
          </a:p>
        </p:txBody>
      </p:sp>
      <p:sp>
        <p:nvSpPr>
          <p:cNvPr id="3" name="文本占位符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rtlCol="0">
            <a:normAutofit/>
          </a:bodyPr>
          <a:lstStyle>
            <a:lvl1pPr marL="0" indent="0">
              <a:buNone/>
              <a:defRPr sz="1800" b="0" i="0" spc="300">
                <a:solidFill>
                  <a:schemeClr val="tx1"/>
                </a:solidFill>
                <a:latin typeface="Microsoft YaHei UI" panose="020B0503020204020204" pitchFamily="34" charset="-122"/>
                <a:ea typeface="Microsoft YaHei UI" panose="020B0503020204020204" pitchFamily="34" charset="-122"/>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dirty="0"/>
              <a:t>编辑母版文本样式</a:t>
            </a:r>
          </a:p>
        </p:txBody>
      </p:sp>
    </p:spTree>
    <p:extLst>
      <p:ext uri="{BB962C8B-B14F-4D97-AF65-F5344CB8AC3E}">
        <p14:creationId xmlns:p14="http://schemas.microsoft.com/office/powerpoint/2010/main" val="303474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6" name="页脚占位符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zh-CN" altLang="en-US" noProof="0" dirty="0"/>
              <a:t>添加页脚</a:t>
            </a:r>
          </a:p>
        </p:txBody>
      </p:sp>
      <p:sp>
        <p:nvSpPr>
          <p:cNvPr id="9" name="标题 1">
            <a:extLst>
              <a:ext uri="{FF2B5EF4-FFF2-40B4-BE49-F238E27FC236}">
                <a16:creationId xmlns:a16="http://schemas.microsoft.com/office/drawing/2014/main" id="{CB2B6249-6B58-2F44-83C2-208195C23642}"/>
              </a:ext>
            </a:extLst>
          </p:cNvPr>
          <p:cNvSpPr>
            <a:spLocks noGrp="1"/>
          </p:cNvSpPr>
          <p:nvPr>
            <p:ph type="title"/>
          </p:nvPr>
        </p:nvSpPr>
        <p:spPr>
          <a:xfrm>
            <a:off x="838200" y="21057"/>
            <a:ext cx="10515600" cy="986943"/>
          </a:xfrm>
        </p:spPr>
        <p:txBody>
          <a:bodyPr rtlCol="0"/>
          <a:lstStyle/>
          <a:p>
            <a:pPr rtl="0"/>
            <a:r>
              <a:rPr lang="zh-CN" altLang="en-US" noProof="0"/>
              <a:t>单击此处编辑母版标题样式</a:t>
            </a:r>
            <a:endParaRPr lang="zh-CN" altLang="en-US" noProof="0" dirty="0"/>
          </a:p>
        </p:txBody>
      </p:sp>
    </p:spTree>
    <p:extLst>
      <p:ext uri="{BB962C8B-B14F-4D97-AF65-F5344CB8AC3E}">
        <p14:creationId xmlns:p14="http://schemas.microsoft.com/office/powerpoint/2010/main" val="865092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页脚占位符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zh-CN" altLang="en-US" noProof="0" dirty="0"/>
              <a:t>添加页脚</a:t>
            </a:r>
          </a:p>
        </p:txBody>
      </p:sp>
      <p:sp>
        <p:nvSpPr>
          <p:cNvPr id="9" name="标题 1">
            <a:extLst>
              <a:ext uri="{FF2B5EF4-FFF2-40B4-BE49-F238E27FC236}">
                <a16:creationId xmlns:a16="http://schemas.microsoft.com/office/drawing/2014/main" id="{CB2B6249-6B58-2F44-83C2-208195C23642}"/>
              </a:ext>
            </a:extLst>
          </p:cNvPr>
          <p:cNvSpPr>
            <a:spLocks noGrp="1"/>
          </p:cNvSpPr>
          <p:nvPr>
            <p:ph type="title"/>
          </p:nvPr>
        </p:nvSpPr>
        <p:spPr>
          <a:xfrm>
            <a:off x="838200" y="21057"/>
            <a:ext cx="10515600" cy="986943"/>
          </a:xfrm>
        </p:spPr>
        <p:txBody>
          <a:bodyPr rtlCol="0"/>
          <a:lstStyle/>
          <a:p>
            <a:pPr rtl="0"/>
            <a:r>
              <a:rPr lang="zh-CN" altLang="en-US" noProof="0"/>
              <a:t>单击此处编辑母版标题样式</a:t>
            </a:r>
            <a:endParaRPr lang="zh-CN" altLang="en-US" noProof="0" dirty="0"/>
          </a:p>
        </p:txBody>
      </p:sp>
      <p:sp>
        <p:nvSpPr>
          <p:cNvPr id="3" name="文本占位符 2">
            <a:extLst>
              <a:ext uri="{FF2B5EF4-FFF2-40B4-BE49-F238E27FC236}">
                <a16:creationId xmlns:a16="http://schemas.microsoft.com/office/drawing/2014/main" id="{6B5E0DD3-854B-420F-ADA1-DED8ADDCC3A8}"/>
              </a:ext>
            </a:extLst>
          </p:cNvPr>
          <p:cNvSpPr>
            <a:spLocks noGrp="1"/>
          </p:cNvSpPr>
          <p:nvPr>
            <p:ph type="body" sz="quarter" idx="11"/>
          </p:nvPr>
        </p:nvSpPr>
        <p:spPr>
          <a:xfrm>
            <a:off x="1554163" y="2062956"/>
            <a:ext cx="9083675" cy="2732088"/>
          </a:xfrm>
        </p:spPr>
        <p:txBody>
          <a:bodyPr rtlCol="0" anchor="ctr">
            <a:normAutofit/>
          </a:bodyPr>
          <a:lstStyle>
            <a:lvl1pPr marL="0" indent="0" algn="ctr">
              <a:buNone/>
              <a:defRPr sz="6000"/>
            </a:lvl1pPr>
            <a:lvl2pPr marL="457200" indent="0">
              <a:buNone/>
              <a:defRPr/>
            </a:lvl2pPr>
          </a:lstStyle>
          <a:p>
            <a:pPr lvl="0" rtl="0"/>
            <a:r>
              <a:rPr lang="zh-CN" altLang="en-US" noProof="0"/>
              <a:t>单击此处编辑母版文本样式</a:t>
            </a:r>
          </a:p>
        </p:txBody>
      </p:sp>
    </p:spTree>
    <p:extLst>
      <p:ext uri="{BB962C8B-B14F-4D97-AF65-F5344CB8AC3E}">
        <p14:creationId xmlns:p14="http://schemas.microsoft.com/office/powerpoint/2010/main" val="1181346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空白 ">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2A5E4FE9-CEDE-F34D-924F-EB11B49749A2}"/>
              </a:ext>
            </a:extLst>
          </p:cNvPr>
          <p:cNvSpPr>
            <a:spLocks noGrp="1"/>
          </p:cNvSpPr>
          <p:nvPr>
            <p:ph sz="quarter" idx="10"/>
          </p:nvPr>
        </p:nvSpPr>
        <p:spPr>
          <a:xfrm>
            <a:off x="1363424" y="2367777"/>
            <a:ext cx="5056426" cy="3791433"/>
          </a:xfrm>
        </p:spPr>
        <p:txBody>
          <a:bodyPr rtlCol="0"/>
          <a:lstStyle/>
          <a:p>
            <a:pPr lvl="0" rtl="0"/>
            <a:r>
              <a:rPr lang="zh-CN" altLang="en-US" noProof="0"/>
              <a:t>单击此处编辑母版文本样式</a:t>
            </a:r>
          </a:p>
        </p:txBody>
      </p:sp>
      <p:sp>
        <p:nvSpPr>
          <p:cNvPr id="12" name="标题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rtlCol="0" anchor="b"/>
          <a:lstStyle/>
          <a:p>
            <a:pPr rtl="0"/>
            <a:r>
              <a:rPr lang="zh-CN" altLang="en-US" noProof="0" dirty="0"/>
              <a:t>在此处输入</a:t>
            </a:r>
            <a:br>
              <a:rPr lang="zh-CN" altLang="en-US" noProof="0" dirty="0"/>
            </a:br>
            <a:r>
              <a:rPr lang="zh-CN" altLang="en-US" noProof="0" dirty="0"/>
              <a:t>标题</a:t>
            </a:r>
          </a:p>
        </p:txBody>
      </p:sp>
      <p:sp>
        <p:nvSpPr>
          <p:cNvPr id="13" name="文本占位符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3019352"/>
            <a:ext cx="4767262" cy="3099153"/>
          </a:xfrm>
        </p:spPr>
        <p:txBody>
          <a:bodyPr lIns="0" rtlCol="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14" name="文本占位符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602887"/>
          </a:xfrm>
        </p:spPr>
        <p:txBody>
          <a:bodyPr lIns="0" rtlCol="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rtl="0"/>
            <a:r>
              <a:rPr lang="zh-CN" altLang="en-US" noProof="0" dirty="0"/>
              <a:t>在此输入副标题</a:t>
            </a:r>
          </a:p>
        </p:txBody>
      </p:sp>
    </p:spTree>
    <p:extLst>
      <p:ext uri="{BB962C8B-B14F-4D97-AF65-F5344CB8AC3E}">
        <p14:creationId xmlns:p14="http://schemas.microsoft.com/office/powerpoint/2010/main" val="1820781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布局">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74535-13A9-914D-A6BC-97AFF288301C}"/>
              </a:ext>
            </a:extLst>
          </p:cNvPr>
          <p:cNvSpPr>
            <a:spLocks noGrp="1"/>
          </p:cNvSpPr>
          <p:nvPr>
            <p:ph type="title" hasCustomPrompt="1"/>
          </p:nvPr>
        </p:nvSpPr>
        <p:spPr>
          <a:xfrm>
            <a:off x="838200" y="0"/>
            <a:ext cx="10896600" cy="893218"/>
          </a:xfrm>
        </p:spPr>
        <p:txBody>
          <a:bodyPr rtlCol="0" anchor="b"/>
          <a:lstStyle>
            <a:lvl1pPr algn="ctr">
              <a:defRPr/>
            </a:lvl1pPr>
          </a:lstStyle>
          <a:p>
            <a:pPr rtl="0"/>
            <a:r>
              <a:rPr lang="zh-CN" altLang="en-US" noProof="0" dirty="0"/>
              <a:t>单击以编辑模板标题样式</a:t>
            </a:r>
          </a:p>
        </p:txBody>
      </p:sp>
      <p:sp>
        <p:nvSpPr>
          <p:cNvPr id="7" name="内容占位符 5">
            <a:extLst>
              <a:ext uri="{FF2B5EF4-FFF2-40B4-BE49-F238E27FC236}">
                <a16:creationId xmlns:a16="http://schemas.microsoft.com/office/drawing/2014/main" id="{D75C1F3A-BBBB-2946-BF9D-CD1C4898C830}"/>
              </a:ext>
            </a:extLst>
          </p:cNvPr>
          <p:cNvSpPr>
            <a:spLocks noGrp="1"/>
          </p:cNvSpPr>
          <p:nvPr>
            <p:ph sz="quarter" idx="10"/>
          </p:nvPr>
        </p:nvSpPr>
        <p:spPr>
          <a:xfrm>
            <a:off x="838200" y="1690688"/>
            <a:ext cx="10896600" cy="4862512"/>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11" name="文本占位符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838200" y="914483"/>
            <a:ext cx="10896600" cy="602887"/>
          </a:xfrm>
        </p:spPr>
        <p:txBody>
          <a:bodyPr rtlCol="0"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rtl="0"/>
            <a:r>
              <a:rPr lang="zh-CN" altLang="en-US" noProof="0" dirty="0"/>
              <a:t>在此输入副标题</a:t>
            </a:r>
          </a:p>
        </p:txBody>
      </p:sp>
    </p:spTree>
    <p:extLst>
      <p:ext uri="{BB962C8B-B14F-4D97-AF65-F5344CB8AC3E}">
        <p14:creationId xmlns:p14="http://schemas.microsoft.com/office/powerpoint/2010/main" val="850829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带标题的内容">
    <p:spTree>
      <p:nvGrpSpPr>
        <p:cNvPr id="1" name=""/>
        <p:cNvGrpSpPr/>
        <p:nvPr/>
      </p:nvGrpSpPr>
      <p:grpSpPr>
        <a:xfrm>
          <a:off x="0" y="0"/>
          <a:ext cx="0" cy="0"/>
          <a:chOff x="0" y="0"/>
          <a:chExt cx="0" cy="0"/>
        </a:xfrm>
      </p:grpSpPr>
      <p:sp>
        <p:nvSpPr>
          <p:cNvPr id="6" name="页脚占位符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zh-CN" altLang="en-US" noProof="0" dirty="0"/>
              <a:t>添加页脚</a:t>
            </a:r>
          </a:p>
        </p:txBody>
      </p:sp>
      <p:sp>
        <p:nvSpPr>
          <p:cNvPr id="9" name="标题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rtlCol="0" anchor="b"/>
          <a:lstStyle/>
          <a:p>
            <a:pPr rtl="0"/>
            <a:r>
              <a:rPr lang="zh-CN" altLang="en-US" noProof="0"/>
              <a:t>单击此处编辑母版标题样式</a:t>
            </a:r>
            <a:endParaRPr lang="zh-CN" altLang="en-US" noProof="0" dirty="0"/>
          </a:p>
        </p:txBody>
      </p:sp>
      <p:sp>
        <p:nvSpPr>
          <p:cNvPr id="4" name="内容占位符 2">
            <a:extLst>
              <a:ext uri="{FF2B5EF4-FFF2-40B4-BE49-F238E27FC236}">
                <a16:creationId xmlns:a16="http://schemas.microsoft.com/office/drawing/2014/main" id="{51B3D6EB-0B4B-4C00-A78E-E618E038C9B8}"/>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Tree>
    <p:extLst>
      <p:ext uri="{BB962C8B-B14F-4D97-AF65-F5344CB8AC3E}">
        <p14:creationId xmlns:p14="http://schemas.microsoft.com/office/powerpoint/2010/main" val="3386122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带描述文字的内容">
    <p:spTree>
      <p:nvGrpSpPr>
        <p:cNvPr id="1" name=""/>
        <p:cNvGrpSpPr/>
        <p:nvPr/>
      </p:nvGrpSpPr>
      <p:grpSpPr>
        <a:xfrm>
          <a:off x="0" y="0"/>
          <a:ext cx="0" cy="0"/>
          <a:chOff x="0" y="0"/>
          <a:chExt cx="0" cy="0"/>
        </a:xfrm>
      </p:grpSpPr>
      <p:sp>
        <p:nvSpPr>
          <p:cNvPr id="6" name="页脚占位符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zh-CN" altLang="en-US" noProof="0" dirty="0"/>
              <a:t>添加页脚</a:t>
            </a:r>
          </a:p>
        </p:txBody>
      </p:sp>
      <p:sp>
        <p:nvSpPr>
          <p:cNvPr id="9" name="标题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rtlCol="0" anchor="b"/>
          <a:lstStyle/>
          <a:p>
            <a:pPr rtl="0"/>
            <a:r>
              <a:rPr lang="zh-CN" altLang="en-US" noProof="0"/>
              <a:t>单击此处编辑母版标题样式</a:t>
            </a:r>
            <a:endParaRPr lang="zh-CN" altLang="en-US" noProof="0" dirty="0"/>
          </a:p>
        </p:txBody>
      </p:sp>
      <p:sp>
        <p:nvSpPr>
          <p:cNvPr id="5" name="文本占位符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7" name="图片占位符 2">
            <a:extLst>
              <a:ext uri="{FF2B5EF4-FFF2-40B4-BE49-F238E27FC236}">
                <a16:creationId xmlns:a16="http://schemas.microsoft.com/office/drawing/2014/main" id="{B04B7B3E-1EE1-4212-9F4F-0C7DC6C1584F}"/>
              </a:ext>
            </a:extLst>
          </p:cNvPr>
          <p:cNvSpPr>
            <a:spLocks noGrp="1"/>
          </p:cNvSpPr>
          <p:nvPr>
            <p:ph type="pic" idx="11"/>
          </p:nvPr>
        </p:nvSpPr>
        <p:spPr>
          <a:xfrm>
            <a:off x="5180012" y="987426"/>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Tree>
    <p:extLst>
      <p:ext uri="{BB962C8B-B14F-4D97-AF65-F5344CB8AC3E}">
        <p14:creationId xmlns:p14="http://schemas.microsoft.com/office/powerpoint/2010/main" val="325901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包含图像的分隔幻灯片">
    <p:spTree>
      <p:nvGrpSpPr>
        <p:cNvPr id="1" name=""/>
        <p:cNvGrpSpPr/>
        <p:nvPr/>
      </p:nvGrpSpPr>
      <p:grpSpPr>
        <a:xfrm>
          <a:off x="0" y="0"/>
          <a:ext cx="0" cy="0"/>
          <a:chOff x="0" y="0"/>
          <a:chExt cx="0" cy="0"/>
        </a:xfrm>
      </p:grpSpPr>
      <p:sp>
        <p:nvSpPr>
          <p:cNvPr id="28" name="图片占位符 27">
            <a:extLst>
              <a:ext uri="{FF2B5EF4-FFF2-40B4-BE49-F238E27FC236}">
                <a16:creationId xmlns:a16="http://schemas.microsoft.com/office/drawing/2014/main" id="{EA8FB924-7820-A342-A545-0DFCE2908E1F}"/>
              </a:ext>
            </a:extLst>
          </p:cNvPr>
          <p:cNvSpPr>
            <a:spLocks noGrp="1"/>
          </p:cNvSpPr>
          <p:nvPr>
            <p:ph type="pic" sz="quarter" idx="13"/>
          </p:nvPr>
        </p:nvSpPr>
        <p:spPr>
          <a:xfrm>
            <a:off x="831850" y="0"/>
            <a:ext cx="1136015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5451231 h 6858000"/>
              <a:gd name="connsiteX5" fmla="*/ 6277708 w 12192000"/>
              <a:gd name="connsiteY5" fmla="*/ 5451231 h 6858000"/>
              <a:gd name="connsiteX6" fmla="*/ 6277708 w 12192000"/>
              <a:gd name="connsiteY6" fmla="*/ 1481138 h 6858000"/>
              <a:gd name="connsiteX7" fmla="*/ 0 w 12192000"/>
              <a:gd name="connsiteY7" fmla="*/ 148113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5451231"/>
                </a:lnTo>
                <a:lnTo>
                  <a:pt x="6277708" y="5451231"/>
                </a:lnTo>
                <a:lnTo>
                  <a:pt x="6277708" y="1481138"/>
                </a:lnTo>
                <a:lnTo>
                  <a:pt x="0" y="1481138"/>
                </a:lnTo>
                <a:close/>
              </a:path>
            </a:pathLst>
          </a:custGeom>
          <a:solidFill>
            <a:schemeClr val="bg1">
              <a:lumMod val="95000"/>
            </a:schemeClr>
          </a:solidFill>
        </p:spPr>
        <p:txBody>
          <a:bodyPr wrap="square" rtlCol="0">
            <a:noAutofit/>
          </a:bodyPr>
          <a:lstStyle>
            <a:lvl1pPr marL="0" indent="0" algn="ctr">
              <a:buNone/>
              <a:defRPr sz="1400"/>
            </a:lvl1pPr>
          </a:lstStyle>
          <a:p>
            <a:pPr rtl="0"/>
            <a:r>
              <a:rPr lang="zh-CN" altLang="en-US" noProof="0"/>
              <a:t>单击图标添加图片</a:t>
            </a:r>
            <a:endParaRPr lang="zh-CN" altLang="en-US" noProof="0" dirty="0"/>
          </a:p>
        </p:txBody>
      </p:sp>
      <p:sp>
        <p:nvSpPr>
          <p:cNvPr id="2" name="标题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rtlCol="0" anchor="b">
            <a:normAutofit/>
          </a:bodyPr>
          <a:lstStyle>
            <a:lvl1pPr>
              <a:defRPr sz="4800"/>
            </a:lvl1pPr>
          </a:lstStyle>
          <a:p>
            <a:pPr rtl="0"/>
            <a:r>
              <a:rPr lang="zh-CN" altLang="en-US" noProof="0" dirty="0"/>
              <a:t>单击此处编辑母版标题样式</a:t>
            </a:r>
          </a:p>
        </p:txBody>
      </p:sp>
      <p:sp>
        <p:nvSpPr>
          <p:cNvPr id="3" name="文本占位符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rtlCol="0">
            <a:normAutofit/>
          </a:bodyPr>
          <a:lstStyle>
            <a:lvl1pPr marL="0" indent="0">
              <a:buNone/>
              <a:defRPr sz="1800" b="0" i="0" spc="300">
                <a:solidFill>
                  <a:schemeClr val="tx1"/>
                </a:solidFill>
                <a:latin typeface="Microsoft YaHei UI" panose="020B0503020204020204" pitchFamily="34" charset="-122"/>
                <a:ea typeface="Microsoft YaHei UI" panose="020B0503020204020204" pitchFamily="34" charset="-122"/>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dirty="0"/>
              <a:t>编辑母版文本样式</a:t>
            </a:r>
          </a:p>
        </p:txBody>
      </p:sp>
    </p:spTree>
    <p:extLst>
      <p:ext uri="{BB962C8B-B14F-4D97-AF65-F5344CB8AC3E}">
        <p14:creationId xmlns:p14="http://schemas.microsoft.com/office/powerpoint/2010/main" val="1132737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全出血照片">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6858000"/>
          </a:xfrm>
          <a:solidFill>
            <a:schemeClr val="bg1">
              <a:lumMod val="95000"/>
            </a:schemeClr>
          </a:solidFill>
        </p:spPr>
        <p:txBody>
          <a:bodyPr rtlCol="0" anchor="ctr">
            <a:normAutofit/>
          </a:bodyPr>
          <a:lstStyle>
            <a:lvl1pPr marL="0" indent="0" algn="ctr">
              <a:buNone/>
              <a:defRPr sz="1400"/>
            </a:lvl1pPr>
          </a:lstStyle>
          <a:p>
            <a:pPr rtl="0"/>
            <a:r>
              <a:rPr lang="zh-CN" altLang="en-US" noProof="0"/>
              <a:t>单击图标添加图片</a:t>
            </a:r>
            <a:endParaRPr lang="zh-CN" altLang="en-US" noProof="0" dirty="0"/>
          </a:p>
        </p:txBody>
      </p:sp>
    </p:spTree>
    <p:extLst>
      <p:ext uri="{BB962C8B-B14F-4D97-AF65-F5344CB8AC3E}">
        <p14:creationId xmlns:p14="http://schemas.microsoft.com/office/powerpoint/2010/main" val="9118259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感谢幻灯片">
    <p:spTree>
      <p:nvGrpSpPr>
        <p:cNvPr id="1" name=""/>
        <p:cNvGrpSpPr/>
        <p:nvPr/>
      </p:nvGrpSpPr>
      <p:grpSpPr>
        <a:xfrm>
          <a:off x="0" y="0"/>
          <a:ext cx="0" cy="0"/>
          <a:chOff x="0" y="0"/>
          <a:chExt cx="0" cy="0"/>
        </a:xfrm>
      </p:grpSpPr>
      <p:sp>
        <p:nvSpPr>
          <p:cNvPr id="10" name="图片占位符 9">
            <a:extLst>
              <a:ext uri="{FF2B5EF4-FFF2-40B4-BE49-F238E27FC236}">
                <a16:creationId xmlns:a16="http://schemas.microsoft.com/office/drawing/2014/main" id="{03EE4273-5B11-44D2-BB30-AB361AEA564E}"/>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8012252 w 11353800"/>
              <a:gd name="connsiteY5" fmla="*/ 0 h 5791201"/>
              <a:gd name="connsiteX6" fmla="*/ 8012252 w 11353800"/>
              <a:gd name="connsiteY6" fmla="*/ 1892595 h 5791201"/>
              <a:gd name="connsiteX7" fmla="*/ 11353800 w 11353800"/>
              <a:gd name="connsiteY7" fmla="*/ 1892595 h 5791201"/>
              <a:gd name="connsiteX8" fmla="*/ 11353800 w 11353800"/>
              <a:gd name="connsiteY8" fmla="*/ 5791200 h 5791201"/>
              <a:gd name="connsiteX9" fmla="*/ 6662737 w 11353800"/>
              <a:gd name="connsiteY9" fmla="*/ 5791200 h 5791201"/>
              <a:gd name="connsiteX10" fmla="*/ 6662737 w 11353800"/>
              <a:gd name="connsiteY10" fmla="*/ 2531373 h 5791201"/>
              <a:gd name="connsiteX11" fmla="*/ 1 w 11353800"/>
              <a:gd name="connsiteY11" fmla="*/ 2531373 h 5791201"/>
              <a:gd name="connsiteX12" fmla="*/ 1 w 11353800"/>
              <a:gd name="connsiteY12" fmla="*/ 5791200 h 5791201"/>
              <a:gd name="connsiteX13" fmla="*/ 0 w 11353800"/>
              <a:gd name="connsiteY13"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53800" h="5791201">
                <a:moveTo>
                  <a:pt x="1" y="5791200"/>
                </a:moveTo>
                <a:lnTo>
                  <a:pt x="6662737" y="5791200"/>
                </a:lnTo>
                <a:lnTo>
                  <a:pt x="6662737" y="5791201"/>
                </a:lnTo>
                <a:lnTo>
                  <a:pt x="1" y="5791201"/>
                </a:lnTo>
                <a:close/>
                <a:moveTo>
                  <a:pt x="0" y="0"/>
                </a:moveTo>
                <a:lnTo>
                  <a:pt x="8012252" y="0"/>
                </a:lnTo>
                <a:lnTo>
                  <a:pt x="8012252" y="1892595"/>
                </a:lnTo>
                <a:lnTo>
                  <a:pt x="11353800" y="1892595"/>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rtlCol="0" anchor="t">
            <a:noAutofit/>
          </a:bodyPr>
          <a:lstStyle>
            <a:lvl1pPr marL="0" indent="0" algn="ctr">
              <a:buNone/>
              <a:defRPr/>
            </a:lvl1pPr>
          </a:lstStyle>
          <a:p>
            <a:pPr rtl="0"/>
            <a:r>
              <a:rPr lang="zh-CN" altLang="en-US" noProof="0"/>
              <a:t>单击图标添加图片</a:t>
            </a:r>
            <a:endParaRPr lang="zh-CN" altLang="en-US" noProof="0" dirty="0"/>
          </a:p>
        </p:txBody>
      </p:sp>
      <p:sp>
        <p:nvSpPr>
          <p:cNvPr id="6" name="标题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1" y="3072985"/>
            <a:ext cx="6548438" cy="2413416"/>
          </a:xfrm>
        </p:spPr>
        <p:txBody>
          <a:bodyPr rtlCol="0" anchor="b">
            <a:noAutofit/>
          </a:bodyPr>
          <a:lstStyle>
            <a:lvl1pPr>
              <a:defRPr sz="6000"/>
            </a:lvl1pPr>
          </a:lstStyle>
          <a:p>
            <a:pPr rtl="0"/>
            <a:r>
              <a:rPr lang="zh-CN" altLang="en-US" noProof="0" dirty="0"/>
              <a:t>单击此处编辑母版标题</a:t>
            </a:r>
          </a:p>
        </p:txBody>
      </p:sp>
      <p:sp>
        <p:nvSpPr>
          <p:cNvPr id="13" name="文本占位符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199" y="5486401"/>
            <a:ext cx="6548439" cy="304800"/>
          </a:xfrm>
        </p:spPr>
        <p:txBody>
          <a:bodyPr rtlCol="0">
            <a:normAutofit/>
          </a:bodyPr>
          <a:lstStyle>
            <a:lvl1pPr marL="0" indent="0">
              <a:buNone/>
              <a:defRPr sz="1600" spc="300"/>
            </a:lvl1pPr>
          </a:lstStyle>
          <a:p>
            <a:pPr lvl="0" rtl="0"/>
            <a:r>
              <a:rPr lang="zh-CN" altLang="en-US" noProof="0" dirty="0"/>
              <a:t>在此处填写网站</a:t>
            </a:r>
          </a:p>
        </p:txBody>
      </p:sp>
    </p:spTree>
    <p:extLst>
      <p:ext uri="{BB962C8B-B14F-4D97-AF65-F5344CB8AC3E}">
        <p14:creationId xmlns:p14="http://schemas.microsoft.com/office/powerpoint/2010/main" val="150662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幻灯片分隔线 2">
    <p:spTree>
      <p:nvGrpSpPr>
        <p:cNvPr id="1" name=""/>
        <p:cNvGrpSpPr/>
        <p:nvPr/>
      </p:nvGrpSpPr>
      <p:grpSpPr>
        <a:xfrm>
          <a:off x="0" y="0"/>
          <a:ext cx="0" cy="0"/>
          <a:chOff x="0" y="0"/>
          <a:chExt cx="0" cy="0"/>
        </a:xfrm>
      </p:grpSpPr>
      <p:sp>
        <p:nvSpPr>
          <p:cNvPr id="14" name="图片占位符 13">
            <a:extLst>
              <a:ext uri="{FF2B5EF4-FFF2-40B4-BE49-F238E27FC236}">
                <a16:creationId xmlns:a16="http://schemas.microsoft.com/office/drawing/2014/main" id="{80C00A69-6129-E54C-B138-69D96462CE83}"/>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6682850 w 12192000"/>
              <a:gd name="connsiteY3" fmla="*/ 6858000 h 6858000"/>
              <a:gd name="connsiteX4" fmla="*/ 6682850 w 12192000"/>
              <a:gd name="connsiteY4" fmla="*/ 3259237 h 6858000"/>
              <a:gd name="connsiteX5" fmla="*/ 838200 w 12192000"/>
              <a:gd name="connsiteY5" fmla="*/ 3259237 h 6858000"/>
              <a:gd name="connsiteX6" fmla="*/ 8382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6682850" y="6858000"/>
                </a:lnTo>
                <a:lnTo>
                  <a:pt x="6682850" y="3259237"/>
                </a:lnTo>
                <a:lnTo>
                  <a:pt x="838200" y="3259237"/>
                </a:lnTo>
                <a:lnTo>
                  <a:pt x="838200" y="6858000"/>
                </a:lnTo>
                <a:lnTo>
                  <a:pt x="0" y="6858000"/>
                </a:lnTo>
                <a:close/>
              </a:path>
            </a:pathLst>
          </a:custGeom>
          <a:solidFill>
            <a:schemeClr val="bg1">
              <a:lumMod val="95000"/>
            </a:schemeClr>
          </a:solidFill>
        </p:spPr>
        <p:txBody>
          <a:bodyPr wrap="square" rtlCol="0" anchor="t">
            <a:noAutofit/>
          </a:bodyPr>
          <a:lstStyle>
            <a:lvl1pPr marL="0" indent="0" algn="ctr">
              <a:buNone/>
              <a:defRPr sz="1400"/>
            </a:lvl1pPr>
          </a:lstStyle>
          <a:p>
            <a:pPr rtl="0"/>
            <a:r>
              <a:rPr lang="zh-CN" altLang="en-US" noProof="0"/>
              <a:t>单击图标添加图片</a:t>
            </a:r>
            <a:endParaRPr lang="zh-CN" altLang="en-US" noProof="0" dirty="0"/>
          </a:p>
        </p:txBody>
      </p:sp>
      <p:sp>
        <p:nvSpPr>
          <p:cNvPr id="12" name="标题 1">
            <a:extLst>
              <a:ext uri="{FF2B5EF4-FFF2-40B4-BE49-F238E27FC236}">
                <a16:creationId xmlns:a16="http://schemas.microsoft.com/office/drawing/2014/main" id="{D985175C-7C48-9449-9A0A-088E9BCAE9BE}"/>
              </a:ext>
            </a:extLst>
          </p:cNvPr>
          <p:cNvSpPr>
            <a:spLocks noGrp="1"/>
          </p:cNvSpPr>
          <p:nvPr>
            <p:ph type="title" hasCustomPrompt="1"/>
          </p:nvPr>
        </p:nvSpPr>
        <p:spPr>
          <a:xfrm>
            <a:off x="1148373" y="3259237"/>
            <a:ext cx="5445858" cy="2852737"/>
          </a:xfrm>
        </p:spPr>
        <p:txBody>
          <a:bodyPr rtlCol="0" anchor="b">
            <a:normAutofit/>
          </a:bodyPr>
          <a:lstStyle>
            <a:lvl1pPr>
              <a:defRPr sz="4800"/>
            </a:lvl1pPr>
          </a:lstStyle>
          <a:p>
            <a:pPr rtl="0"/>
            <a:r>
              <a:rPr lang="zh-CN" altLang="en-US" noProof="0" dirty="0"/>
              <a:t>单击此处编辑母版标题样式</a:t>
            </a:r>
          </a:p>
        </p:txBody>
      </p:sp>
      <p:sp>
        <p:nvSpPr>
          <p:cNvPr id="13" name="文本占位符 2">
            <a:extLst>
              <a:ext uri="{FF2B5EF4-FFF2-40B4-BE49-F238E27FC236}">
                <a16:creationId xmlns:a16="http://schemas.microsoft.com/office/drawing/2014/main" id="{44F669B5-8A24-5846-82A0-51E5506817FB}"/>
              </a:ext>
            </a:extLst>
          </p:cNvPr>
          <p:cNvSpPr>
            <a:spLocks noGrp="1"/>
          </p:cNvSpPr>
          <p:nvPr>
            <p:ph type="body" idx="1" hasCustomPrompt="1"/>
          </p:nvPr>
        </p:nvSpPr>
        <p:spPr>
          <a:xfrm>
            <a:off x="1148373" y="6138962"/>
            <a:ext cx="5445858" cy="580815"/>
          </a:xfrm>
        </p:spPr>
        <p:txBody>
          <a:bodyPr rtlCol="0">
            <a:normAutofit/>
          </a:bodyPr>
          <a:lstStyle>
            <a:lvl1pPr marL="0" indent="0">
              <a:buNone/>
              <a:defRPr sz="1800" b="0" i="0" spc="300">
                <a:solidFill>
                  <a:schemeClr val="tx2"/>
                </a:solidFill>
                <a:latin typeface="Microsoft YaHei UI" panose="020B0503020204020204" pitchFamily="34" charset="-122"/>
                <a:ea typeface="Microsoft YaHei UI" panose="020B0503020204020204" pitchFamily="34" charset="-122"/>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dirty="0"/>
              <a:t>编辑母版文本样式</a:t>
            </a:r>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图像和内容">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6096000" y="0"/>
            <a:ext cx="6096000" cy="6858000"/>
          </a:xfrm>
          <a:solidFill>
            <a:schemeClr val="bg1">
              <a:lumMod val="95000"/>
            </a:schemeClr>
          </a:solidFill>
        </p:spPr>
        <p:txBody>
          <a:bodyPr rtlCol="0" anchor="ctr">
            <a:normAutofit/>
          </a:bodyPr>
          <a:lstStyle>
            <a:lvl1pPr marL="0" indent="0" algn="ctr">
              <a:buNone/>
              <a:defRPr sz="1400"/>
            </a:lvl1pPr>
          </a:lstStyle>
          <a:p>
            <a:pPr rtl="0"/>
            <a:r>
              <a:rPr lang="zh-CN" altLang="en-US" noProof="0"/>
              <a:t>单击图标添加图片</a:t>
            </a:r>
            <a:endParaRPr lang="zh-CN" altLang="en-US" noProof="0" dirty="0"/>
          </a:p>
        </p:txBody>
      </p:sp>
      <p:sp>
        <p:nvSpPr>
          <p:cNvPr id="10" name="标题 1">
            <a:extLst>
              <a:ext uri="{FF2B5EF4-FFF2-40B4-BE49-F238E27FC236}">
                <a16:creationId xmlns:a16="http://schemas.microsoft.com/office/drawing/2014/main" id="{95B2C2DA-ADF3-D44B-8824-9B44E01F747F}"/>
              </a:ext>
            </a:extLst>
          </p:cNvPr>
          <p:cNvSpPr>
            <a:spLocks noGrp="1"/>
          </p:cNvSpPr>
          <p:nvPr>
            <p:ph type="title" hasCustomPrompt="1"/>
          </p:nvPr>
        </p:nvSpPr>
        <p:spPr>
          <a:xfrm>
            <a:off x="1328737" y="786810"/>
            <a:ext cx="4008437" cy="1395208"/>
          </a:xfrm>
        </p:spPr>
        <p:txBody>
          <a:bodyPr lIns="0" rtlCol="0" anchor="b"/>
          <a:lstStyle/>
          <a:p>
            <a:pPr rtl="0"/>
            <a:r>
              <a:rPr lang="zh-CN" altLang="en-US" noProof="0" dirty="0"/>
              <a:t>在此处输入</a:t>
            </a:r>
            <a:br>
              <a:rPr lang="zh-CN" altLang="en-US" noProof="0" dirty="0"/>
            </a:br>
            <a:r>
              <a:rPr lang="zh-CN" altLang="en-US" noProof="0" dirty="0"/>
              <a:t>标题</a:t>
            </a:r>
          </a:p>
        </p:txBody>
      </p:sp>
      <p:sp>
        <p:nvSpPr>
          <p:cNvPr id="12" name="文本占位符 11">
            <a:extLst>
              <a:ext uri="{FF2B5EF4-FFF2-40B4-BE49-F238E27FC236}">
                <a16:creationId xmlns:a16="http://schemas.microsoft.com/office/drawing/2014/main" id="{DA80A15A-88F2-2144-8707-F31DD26C52BD}"/>
              </a:ext>
            </a:extLst>
          </p:cNvPr>
          <p:cNvSpPr>
            <a:spLocks noGrp="1"/>
          </p:cNvSpPr>
          <p:nvPr>
            <p:ph type="body" sz="quarter" idx="11"/>
          </p:nvPr>
        </p:nvSpPr>
        <p:spPr>
          <a:xfrm>
            <a:off x="1328738" y="3019352"/>
            <a:ext cx="4008437" cy="3099153"/>
          </a:xfrm>
        </p:spPr>
        <p:txBody>
          <a:bodyPr lIns="0" rtlCol="0">
            <a:normAutofit/>
          </a:bodyPr>
          <a:lstStyle>
            <a:lvl1pPr>
              <a:lnSpc>
                <a:spcPct val="150000"/>
              </a:lnSpc>
              <a:defRPr sz="1600" spc="0">
                <a:solidFill>
                  <a:schemeClr val="tx2"/>
                </a:solidFill>
              </a:defRPr>
            </a:lvl1pPr>
            <a:lvl2pPr>
              <a:lnSpc>
                <a:spcPct val="150000"/>
              </a:lnSpc>
              <a:defRPr sz="1400" spc="0">
                <a:solidFill>
                  <a:schemeClr val="tx2"/>
                </a:solidFill>
              </a:defRPr>
            </a:lvl2pPr>
            <a:lvl3pPr>
              <a:lnSpc>
                <a:spcPct val="150000"/>
              </a:lnSpc>
              <a:defRPr sz="1200" spc="0">
                <a:solidFill>
                  <a:schemeClr val="tx2"/>
                </a:solidFill>
              </a:defRPr>
            </a:lvl3pPr>
            <a:lvl4pPr>
              <a:lnSpc>
                <a:spcPct val="150000"/>
              </a:lnSpc>
              <a:defRPr sz="1100" spc="0">
                <a:solidFill>
                  <a:schemeClr val="tx2"/>
                </a:solidFill>
              </a:defRPr>
            </a:lvl4pPr>
            <a:lvl5pPr>
              <a:lnSpc>
                <a:spcPct val="150000"/>
              </a:lnSpc>
              <a:defRPr sz="1100" spc="0">
                <a:solidFill>
                  <a:schemeClr val="tx2"/>
                </a:solidFill>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17" name="文本占位符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1328738" y="2247679"/>
            <a:ext cx="4008437" cy="602887"/>
          </a:xfrm>
        </p:spPr>
        <p:txBody>
          <a:bodyPr lIns="0" rtlCol="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rtl="0"/>
            <a:r>
              <a:rPr lang="zh-CN" altLang="en-US" noProof="0" dirty="0"/>
              <a:t>在此输入副标题</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像和内容 2">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838200" y="0"/>
            <a:ext cx="5257800" cy="6858000"/>
          </a:xfrm>
          <a:solidFill>
            <a:schemeClr val="bg1">
              <a:lumMod val="95000"/>
            </a:schemeClr>
          </a:solidFill>
        </p:spPr>
        <p:txBody>
          <a:bodyPr rtlCol="0" anchor="ctr">
            <a:normAutofit/>
          </a:bodyPr>
          <a:lstStyle>
            <a:lvl1pPr marL="0" indent="0" algn="ctr">
              <a:buNone/>
              <a:defRPr sz="1400"/>
            </a:lvl1pPr>
          </a:lstStyle>
          <a:p>
            <a:pPr rtl="0"/>
            <a:r>
              <a:rPr lang="zh-CN" altLang="en-US" noProof="0"/>
              <a:t>单击图标添加图片</a:t>
            </a:r>
            <a:endParaRPr lang="zh-CN" altLang="en-US" noProof="0" dirty="0"/>
          </a:p>
        </p:txBody>
      </p:sp>
    </p:spTree>
    <p:extLst>
      <p:ext uri="{BB962C8B-B14F-4D97-AF65-F5344CB8AC3E}">
        <p14:creationId xmlns:p14="http://schemas.microsoft.com/office/powerpoint/2010/main" val="14374615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单个图像">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A9295395-4EC9-4A2A-A4BF-5B0E3F1E9072}"/>
              </a:ext>
            </a:extLst>
          </p:cNvPr>
          <p:cNvSpPr>
            <a:spLocks noGrp="1"/>
          </p:cNvSpPr>
          <p:nvPr>
            <p:ph type="pic" sz="quarter" idx="12"/>
          </p:nvPr>
        </p:nvSpPr>
        <p:spPr>
          <a:xfrm>
            <a:off x="838200" y="0"/>
            <a:ext cx="11353800" cy="6858000"/>
          </a:xfrm>
          <a:custGeom>
            <a:avLst/>
            <a:gdLst>
              <a:gd name="connsiteX0" fmla="*/ 0 w 11353800"/>
              <a:gd name="connsiteY0" fmla="*/ 0 h 6858000"/>
              <a:gd name="connsiteX1" fmla="*/ 11353800 w 11353800"/>
              <a:gd name="connsiteY1" fmla="*/ 0 h 6858000"/>
              <a:gd name="connsiteX2" fmla="*/ 11353800 w 11353800"/>
              <a:gd name="connsiteY2" fmla="*/ 4947138 h 6858000"/>
              <a:gd name="connsiteX3" fmla="*/ 7133492 w 11353800"/>
              <a:gd name="connsiteY3" fmla="*/ 4947138 h 6858000"/>
              <a:gd name="connsiteX4" fmla="*/ 7133492 w 11353800"/>
              <a:gd name="connsiteY4" fmla="*/ 6858000 h 6858000"/>
              <a:gd name="connsiteX5" fmla="*/ 0 w 113538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0" h="6858000">
                <a:moveTo>
                  <a:pt x="0" y="0"/>
                </a:moveTo>
                <a:lnTo>
                  <a:pt x="11353800" y="0"/>
                </a:lnTo>
                <a:lnTo>
                  <a:pt x="11353800" y="4947138"/>
                </a:lnTo>
                <a:lnTo>
                  <a:pt x="7133492" y="4947138"/>
                </a:lnTo>
                <a:lnTo>
                  <a:pt x="7133492" y="6858000"/>
                </a:lnTo>
                <a:lnTo>
                  <a:pt x="0" y="6858000"/>
                </a:lnTo>
                <a:close/>
              </a:path>
            </a:pathLst>
          </a:custGeom>
        </p:spPr>
        <p:txBody>
          <a:bodyPr wrap="square" rtlCol="0">
            <a:noAutofit/>
          </a:bodyPr>
          <a:lstStyle>
            <a:lvl1pPr marL="0" indent="0" algn="ctr">
              <a:buNone/>
              <a:defRPr/>
            </a:lvl1pPr>
          </a:lstStyle>
          <a:p>
            <a:pPr rtl="0"/>
            <a:r>
              <a:rPr lang="zh-CN" altLang="en-US" noProof="0"/>
              <a:t>单击图标添加图片</a:t>
            </a:r>
            <a:endParaRPr lang="zh-CN" altLang="en-US" noProof="0" dirty="0"/>
          </a:p>
        </p:txBody>
      </p:sp>
      <p:sp>
        <p:nvSpPr>
          <p:cNvPr id="5" name="文本占位符 4">
            <a:extLst>
              <a:ext uri="{FF2B5EF4-FFF2-40B4-BE49-F238E27FC236}">
                <a16:creationId xmlns:a16="http://schemas.microsoft.com/office/drawing/2014/main" id="{4C6DA884-7C48-8D49-9DFE-4CE990C95A09}"/>
              </a:ext>
            </a:extLst>
          </p:cNvPr>
          <p:cNvSpPr>
            <a:spLocks noGrp="1"/>
          </p:cNvSpPr>
          <p:nvPr>
            <p:ph type="body" sz="quarter" idx="11" hasCustomPrompt="1"/>
          </p:nvPr>
        </p:nvSpPr>
        <p:spPr>
          <a:xfrm>
            <a:off x="8281989" y="5829950"/>
            <a:ext cx="3558320" cy="628650"/>
          </a:xfrm>
        </p:spPr>
        <p:txBody>
          <a:bodyPr rtlCol="0">
            <a:normAutofit/>
          </a:bodyPr>
          <a:lstStyle>
            <a:lvl1pPr marL="0" indent="0" algn="ctr">
              <a:buNone/>
              <a:defRPr sz="1200"/>
            </a:lvl1pPr>
            <a:lvl2pPr marL="457200" indent="0">
              <a:buNone/>
              <a:defRPr sz="900"/>
            </a:lvl2pPr>
            <a:lvl3pPr marL="914400" indent="0">
              <a:buNone/>
              <a:defRPr sz="800"/>
            </a:lvl3pPr>
            <a:lvl4pPr marL="1371600" indent="0">
              <a:buNone/>
              <a:defRPr sz="700"/>
            </a:lvl4pPr>
            <a:lvl5pPr marL="1828800" indent="0">
              <a:buNone/>
              <a:defRPr sz="700"/>
            </a:lvl5pPr>
          </a:lstStyle>
          <a:p>
            <a:pPr lvl="0" rtl="0"/>
            <a:r>
              <a:rPr lang="zh-CN" altLang="en-US" noProof="0" dirty="0"/>
              <a:t>在此处输入描述文字</a:t>
            </a:r>
          </a:p>
        </p:txBody>
      </p:sp>
      <p:sp>
        <p:nvSpPr>
          <p:cNvPr id="6" name="标题 1">
            <a:extLst>
              <a:ext uri="{FF2B5EF4-FFF2-40B4-BE49-F238E27FC236}">
                <a16:creationId xmlns:a16="http://schemas.microsoft.com/office/drawing/2014/main" id="{EEFCCE50-D1A9-1249-AF64-BA06424C8034}"/>
              </a:ext>
            </a:extLst>
          </p:cNvPr>
          <p:cNvSpPr>
            <a:spLocks noGrp="1"/>
          </p:cNvSpPr>
          <p:nvPr>
            <p:ph type="title" hasCustomPrompt="1"/>
          </p:nvPr>
        </p:nvSpPr>
        <p:spPr>
          <a:xfrm>
            <a:off x="8296179" y="5250600"/>
            <a:ext cx="3545503" cy="564335"/>
          </a:xfrm>
        </p:spPr>
        <p:txBody>
          <a:bodyPr rtlCol="0">
            <a:normAutofit/>
          </a:bodyPr>
          <a:lstStyle>
            <a:lvl1pPr algn="ctr">
              <a:defRPr sz="2800"/>
            </a:lvl1pPr>
          </a:lstStyle>
          <a:p>
            <a:pPr rtl="0"/>
            <a:r>
              <a:rPr lang="zh-CN" altLang="en-US" noProof="0" dirty="0"/>
              <a:t>在此处输入标题</a:t>
            </a:r>
          </a:p>
        </p:txBody>
      </p:sp>
    </p:spTree>
    <p:extLst>
      <p:ext uri="{BB962C8B-B14F-4D97-AF65-F5344CB8AC3E}">
        <p14:creationId xmlns:p14="http://schemas.microsoft.com/office/powerpoint/2010/main" val="15652620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带图像的比较">
    <p:spTree>
      <p:nvGrpSpPr>
        <p:cNvPr id="1" name=""/>
        <p:cNvGrpSpPr/>
        <p:nvPr/>
      </p:nvGrpSpPr>
      <p:grpSpPr>
        <a:xfrm>
          <a:off x="0" y="0"/>
          <a:ext cx="0" cy="0"/>
          <a:chOff x="0" y="0"/>
          <a:chExt cx="0" cy="0"/>
        </a:xfrm>
      </p:grpSpPr>
      <p:sp>
        <p:nvSpPr>
          <p:cNvPr id="8" name="图片占位符 2"/>
          <p:cNvSpPr>
            <a:spLocks noGrp="1"/>
          </p:cNvSpPr>
          <p:nvPr>
            <p:ph type="pic" sz="quarter" idx="14"/>
          </p:nvPr>
        </p:nvSpPr>
        <p:spPr>
          <a:xfrm>
            <a:off x="838200" y="2627"/>
            <a:ext cx="11353799" cy="4631365"/>
          </a:xfrm>
          <a:solidFill>
            <a:schemeClr val="bg1">
              <a:lumMod val="95000"/>
            </a:schemeClr>
          </a:solidFill>
        </p:spPr>
        <p:txBody>
          <a:bodyPr rtlCol="0">
            <a:normAutofit/>
          </a:bodyPr>
          <a:lstStyle>
            <a:lvl1pPr marL="0" indent="0" algn="ctr">
              <a:buNone/>
              <a:defRPr sz="14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15" name="长方形 14">
            <a:extLst>
              <a:ext uri="{FF2B5EF4-FFF2-40B4-BE49-F238E27FC236}">
                <a16:creationId xmlns:a16="http://schemas.microsoft.com/office/drawing/2014/main" id="{725A2246-7A52-3649-8FE5-C14CAE4F551F}"/>
              </a:ext>
            </a:extLst>
          </p:cNvPr>
          <p:cNvSpPr/>
          <p:nvPr userDrawn="1"/>
        </p:nvSpPr>
        <p:spPr>
          <a:xfrm>
            <a:off x="877112"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长方形 15">
            <a:extLst>
              <a:ext uri="{FF2B5EF4-FFF2-40B4-BE49-F238E27FC236}">
                <a16:creationId xmlns:a16="http://schemas.microsoft.com/office/drawing/2014/main" id="{026EA67C-D6CD-904B-9211-B56EF682649F}"/>
              </a:ext>
            </a:extLst>
          </p:cNvPr>
          <p:cNvSpPr/>
          <p:nvPr userDrawn="1"/>
        </p:nvSpPr>
        <p:spPr>
          <a:xfrm>
            <a:off x="6612193"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4" name="文本占位符 2">
            <a:extLst>
              <a:ext uri="{FF2B5EF4-FFF2-40B4-BE49-F238E27FC236}">
                <a16:creationId xmlns:a16="http://schemas.microsoft.com/office/drawing/2014/main" id="{E94B1A93-5100-5048-8230-09B3D176D183}"/>
              </a:ext>
            </a:extLst>
          </p:cNvPr>
          <p:cNvSpPr>
            <a:spLocks noGrp="1"/>
          </p:cNvSpPr>
          <p:nvPr>
            <p:ph type="body" idx="1"/>
          </p:nvPr>
        </p:nvSpPr>
        <p:spPr>
          <a:xfrm>
            <a:off x="1562100" y="2679700"/>
            <a:ext cx="4242611" cy="645001"/>
          </a:xfrm>
        </p:spPr>
        <p:txBody>
          <a:bodyPr rtlCol="0" anchor="ctr"/>
          <a:lstStyle>
            <a:lvl1pPr marL="0" indent="0">
              <a:buNone/>
              <a:defRPr sz="2400" b="1" i="0">
                <a:solidFill>
                  <a:schemeClr val="tx2"/>
                </a:solidFill>
                <a:latin typeface="Microsoft YaHei UI" panose="020B0503020204020204" pitchFamily="34" charset="-122"/>
                <a:ea typeface="Microsoft YaHei UI" panose="020B0503020204020204" pitchFamily="34" charset="-122"/>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5" name="内容占位符 3">
            <a:extLst>
              <a:ext uri="{FF2B5EF4-FFF2-40B4-BE49-F238E27FC236}">
                <a16:creationId xmlns:a16="http://schemas.microsoft.com/office/drawing/2014/main" id="{8A037B8A-C781-9F40-A9F6-BCCD198DD34B}"/>
              </a:ext>
            </a:extLst>
          </p:cNvPr>
          <p:cNvSpPr>
            <a:spLocks noGrp="1"/>
          </p:cNvSpPr>
          <p:nvPr>
            <p:ph sz="half" idx="2"/>
          </p:nvPr>
        </p:nvSpPr>
        <p:spPr>
          <a:xfrm>
            <a:off x="1562100" y="3324700"/>
            <a:ext cx="4242611" cy="3304699"/>
          </a:xfrm>
        </p:spPr>
        <p:txBody>
          <a:bodyPr rtlCol="0"/>
          <a:lstStyle>
            <a:lvl1pPr>
              <a:defRPr>
                <a:solidFill>
                  <a:schemeClr val="tx2"/>
                </a:solidFill>
                <a:latin typeface="Microsoft YaHei UI" panose="020B0503020204020204" pitchFamily="34" charset="-122"/>
                <a:ea typeface="Microsoft YaHei UI" panose="020B0503020204020204" pitchFamily="34" charset="-122"/>
              </a:defRPr>
            </a:lvl1pPr>
            <a:lvl2pPr>
              <a:defRPr>
                <a:solidFill>
                  <a:schemeClr val="tx2"/>
                </a:solidFill>
                <a:latin typeface="Microsoft YaHei UI" panose="020B0503020204020204" pitchFamily="34" charset="-122"/>
                <a:ea typeface="Microsoft YaHei UI" panose="020B0503020204020204" pitchFamily="34" charset="-122"/>
              </a:defRPr>
            </a:lvl2pPr>
            <a:lvl3pPr>
              <a:defRPr>
                <a:solidFill>
                  <a:schemeClr val="tx2"/>
                </a:solidFill>
                <a:latin typeface="Microsoft YaHei UI" panose="020B0503020204020204" pitchFamily="34" charset="-122"/>
                <a:ea typeface="Microsoft YaHei UI" panose="020B0503020204020204" pitchFamily="34" charset="-122"/>
              </a:defRPr>
            </a:lvl3pPr>
            <a:lvl4pPr>
              <a:defRPr>
                <a:solidFill>
                  <a:schemeClr val="tx2"/>
                </a:solidFill>
                <a:latin typeface="Microsoft YaHei UI" panose="020B0503020204020204" pitchFamily="34" charset="-122"/>
                <a:ea typeface="Microsoft YaHei UI" panose="020B0503020204020204" pitchFamily="34" charset="-122"/>
              </a:defRPr>
            </a:lvl4pPr>
            <a:lvl5pPr>
              <a:defRPr>
                <a:solidFill>
                  <a:schemeClr val="tx2"/>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6" name="文本占位符 4">
            <a:extLst>
              <a:ext uri="{FF2B5EF4-FFF2-40B4-BE49-F238E27FC236}">
                <a16:creationId xmlns:a16="http://schemas.microsoft.com/office/drawing/2014/main" id="{66926CBF-E2B0-C44C-AD98-B15D17ADD5AF}"/>
              </a:ext>
            </a:extLst>
          </p:cNvPr>
          <p:cNvSpPr>
            <a:spLocks noGrp="1"/>
          </p:cNvSpPr>
          <p:nvPr>
            <p:ph type="body" sz="quarter" idx="3"/>
          </p:nvPr>
        </p:nvSpPr>
        <p:spPr>
          <a:xfrm>
            <a:off x="7467601" y="2679700"/>
            <a:ext cx="4072192" cy="645001"/>
          </a:xfrm>
        </p:spPr>
        <p:txBody>
          <a:bodyPr rtlCol="0" anchor="ctr"/>
          <a:lstStyle>
            <a:lvl1pPr marL="0" indent="0">
              <a:buNone/>
              <a:defRPr sz="2400" b="1" i="0">
                <a:solidFill>
                  <a:schemeClr val="tx2"/>
                </a:solidFill>
                <a:latin typeface="Microsoft YaHei UI" panose="020B0503020204020204" pitchFamily="34" charset="-122"/>
                <a:ea typeface="Microsoft YaHei UI" panose="020B0503020204020204" pitchFamily="34" charset="-122"/>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7" name="内容占位符 5">
            <a:extLst>
              <a:ext uri="{FF2B5EF4-FFF2-40B4-BE49-F238E27FC236}">
                <a16:creationId xmlns:a16="http://schemas.microsoft.com/office/drawing/2014/main" id="{318A1595-1A86-304F-A361-B3E4B06837FA}"/>
              </a:ext>
            </a:extLst>
          </p:cNvPr>
          <p:cNvSpPr>
            <a:spLocks noGrp="1"/>
          </p:cNvSpPr>
          <p:nvPr>
            <p:ph sz="quarter" idx="4"/>
          </p:nvPr>
        </p:nvSpPr>
        <p:spPr>
          <a:xfrm>
            <a:off x="7467601" y="3324700"/>
            <a:ext cx="4072192" cy="3304699"/>
          </a:xfrm>
        </p:spPr>
        <p:txBody>
          <a:bodyPr rtlCol="0"/>
          <a:lstStyle>
            <a:lvl1pPr>
              <a:defRPr>
                <a:solidFill>
                  <a:schemeClr val="tx2"/>
                </a:solidFill>
                <a:latin typeface="Microsoft YaHei UI" panose="020B0503020204020204" pitchFamily="34" charset="-122"/>
                <a:ea typeface="Microsoft YaHei UI" panose="020B0503020204020204" pitchFamily="34" charset="-122"/>
              </a:defRPr>
            </a:lvl1pPr>
            <a:lvl2pPr>
              <a:defRPr>
                <a:solidFill>
                  <a:schemeClr val="tx2"/>
                </a:solidFill>
                <a:latin typeface="Microsoft YaHei UI" panose="020B0503020204020204" pitchFamily="34" charset="-122"/>
                <a:ea typeface="Microsoft YaHei UI" panose="020B0503020204020204" pitchFamily="34" charset="-122"/>
              </a:defRPr>
            </a:lvl2pPr>
            <a:lvl3pPr>
              <a:defRPr>
                <a:solidFill>
                  <a:schemeClr val="tx2"/>
                </a:solidFill>
                <a:latin typeface="Microsoft YaHei UI" panose="020B0503020204020204" pitchFamily="34" charset="-122"/>
                <a:ea typeface="Microsoft YaHei UI" panose="020B0503020204020204" pitchFamily="34" charset="-122"/>
              </a:defRPr>
            </a:lvl3pPr>
            <a:lvl4pPr>
              <a:defRPr>
                <a:solidFill>
                  <a:schemeClr val="tx2"/>
                </a:solidFill>
                <a:latin typeface="Microsoft YaHei UI" panose="020B0503020204020204" pitchFamily="34" charset="-122"/>
                <a:ea typeface="Microsoft YaHei UI" panose="020B0503020204020204" pitchFamily="34" charset="-122"/>
              </a:defRPr>
            </a:lvl4pPr>
            <a:lvl5pPr>
              <a:defRPr>
                <a:solidFill>
                  <a:schemeClr val="tx2"/>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2" name="长方形 1">
            <a:extLst>
              <a:ext uri="{FF2B5EF4-FFF2-40B4-BE49-F238E27FC236}">
                <a16:creationId xmlns:a16="http://schemas.microsoft.com/office/drawing/2014/main" id="{18DEFE0B-9B5C-734D-8394-A770FAA615B3}"/>
              </a:ext>
            </a:extLst>
          </p:cNvPr>
          <p:cNvSpPr/>
          <p:nvPr userDrawn="1"/>
        </p:nvSpPr>
        <p:spPr>
          <a:xfrm>
            <a:off x="838200"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9" name="长方形 8">
            <a:extLst>
              <a:ext uri="{FF2B5EF4-FFF2-40B4-BE49-F238E27FC236}">
                <a16:creationId xmlns:a16="http://schemas.microsoft.com/office/drawing/2014/main" id="{A02390A6-F565-8844-A9B9-4C6ACB7857F5}"/>
              </a:ext>
            </a:extLst>
          </p:cNvPr>
          <p:cNvSpPr/>
          <p:nvPr userDrawn="1"/>
        </p:nvSpPr>
        <p:spPr>
          <a:xfrm>
            <a:off x="6742889"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 name="标题 2">
            <a:extLst>
              <a:ext uri="{FF2B5EF4-FFF2-40B4-BE49-F238E27FC236}">
                <a16:creationId xmlns:a16="http://schemas.microsoft.com/office/drawing/2014/main" id="{86674C34-BF58-4A21-BEE1-52BA2A5DBB70}"/>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Tree>
    <p:extLst>
      <p:ext uri="{BB962C8B-B14F-4D97-AF65-F5344CB8AC3E}">
        <p14:creationId xmlns:p14="http://schemas.microsoft.com/office/powerpoint/2010/main" val="124176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73ADF8-C269-5D42-A626-BE35303B98E7}"/>
              </a:ext>
            </a:extLst>
          </p:cNvPr>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a:extLst>
              <a:ext uri="{FF2B5EF4-FFF2-40B4-BE49-F238E27FC236}">
                <a16:creationId xmlns:a16="http://schemas.microsoft.com/office/drawing/2014/main" id="{DAE7CE01-A53E-894C-9672-25D8CB7D5F89}"/>
              </a:ext>
            </a:extLst>
          </p:cNvPr>
          <p:cNvSpPr>
            <a:spLocks noGrp="1"/>
          </p:cNvSpPr>
          <p:nvPr>
            <p:ph idx="1"/>
          </p:nvPr>
        </p:nvSpPr>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a:extLst>
              <a:ext uri="{FF2B5EF4-FFF2-40B4-BE49-F238E27FC236}">
                <a16:creationId xmlns:a16="http://schemas.microsoft.com/office/drawing/2014/main" id="{3C128E13-F6CA-9A4F-A3DD-2CEB2ED95E28}"/>
              </a:ext>
            </a:extLst>
          </p:cNvPr>
          <p:cNvSpPr>
            <a:spLocks noGrp="1"/>
          </p:cNvSpPr>
          <p:nvPr>
            <p:ph type="ftr" sz="quarter" idx="11"/>
          </p:nvPr>
        </p:nvSpPr>
        <p:spPr/>
        <p:txBody>
          <a:bodyPr rtlCol="0"/>
          <a:lstStyle/>
          <a:p>
            <a:pPr rtl="0"/>
            <a:r>
              <a:rPr lang="zh-CN" altLang="en-US" noProof="0" dirty="0"/>
              <a:t>添加页脚</a:t>
            </a:r>
          </a:p>
        </p:txBody>
      </p:sp>
    </p:spTree>
    <p:extLst>
      <p:ext uri="{BB962C8B-B14F-4D97-AF65-F5344CB8AC3E}">
        <p14:creationId xmlns:p14="http://schemas.microsoft.com/office/powerpoint/2010/main" val="6141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rtlCol="0"/>
          <a:lstStyle>
            <a:lvl1pPr>
              <a:defRPr>
                <a:solidFill>
                  <a:schemeClr val="tx2"/>
                </a:solidFill>
              </a:defRPr>
            </a:lvl1pPr>
          </a:lstStyle>
          <a:p>
            <a:pPr rtl="0"/>
            <a:r>
              <a:rPr lang="zh-CN" altLang="en-US" noProof="0"/>
              <a:t>单击此处编辑母版标题样式</a:t>
            </a:r>
            <a:endParaRPr lang="zh-CN" altLang="en-US" noProof="0" dirty="0"/>
          </a:p>
        </p:txBody>
      </p:sp>
      <p:sp>
        <p:nvSpPr>
          <p:cNvPr id="3" name="文本占位符 2">
            <a:extLst>
              <a:ext uri="{FF2B5EF4-FFF2-40B4-BE49-F238E27FC236}">
                <a16:creationId xmlns:a16="http://schemas.microsoft.com/office/drawing/2014/main" id="{19F824E8-8F6B-3D44-A59E-3179A03A787F}"/>
              </a:ext>
            </a:extLst>
          </p:cNvPr>
          <p:cNvSpPr>
            <a:spLocks noGrp="1"/>
          </p:cNvSpPr>
          <p:nvPr>
            <p:ph type="body" idx="1"/>
          </p:nvPr>
        </p:nvSpPr>
        <p:spPr>
          <a:xfrm>
            <a:off x="839788" y="1681163"/>
            <a:ext cx="5157787" cy="823912"/>
          </a:xfrm>
        </p:spPr>
        <p:txBody>
          <a:bodyPr rtlCol="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AC6908B9-8BB9-5247-A9CC-EADBF62AB670}"/>
              </a:ext>
            </a:extLst>
          </p:cNvPr>
          <p:cNvSpPr>
            <a:spLocks noGrp="1"/>
          </p:cNvSpPr>
          <p:nvPr>
            <p:ph sz="half" idx="2"/>
          </p:nvPr>
        </p:nvSpPr>
        <p:spPr>
          <a:xfrm>
            <a:off x="839788" y="2505075"/>
            <a:ext cx="5157787" cy="3684588"/>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a:extLst>
              <a:ext uri="{FF2B5EF4-FFF2-40B4-BE49-F238E27FC236}">
                <a16:creationId xmlns:a16="http://schemas.microsoft.com/office/drawing/2014/main" id="{F17E1808-3255-6342-8F11-708C178C6864}"/>
              </a:ext>
            </a:extLst>
          </p:cNvPr>
          <p:cNvSpPr>
            <a:spLocks noGrp="1"/>
          </p:cNvSpPr>
          <p:nvPr>
            <p:ph type="body" sz="quarter" idx="3"/>
          </p:nvPr>
        </p:nvSpPr>
        <p:spPr>
          <a:xfrm>
            <a:off x="6172200" y="1681163"/>
            <a:ext cx="5183188" cy="823912"/>
          </a:xfrm>
        </p:spPr>
        <p:txBody>
          <a:bodyPr rtlCol="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A5572680-8F07-DD43-A1EC-F836900FFE13}"/>
              </a:ext>
            </a:extLst>
          </p:cNvPr>
          <p:cNvSpPr>
            <a:spLocks noGrp="1"/>
          </p:cNvSpPr>
          <p:nvPr>
            <p:ph sz="quarter" idx="4"/>
          </p:nvPr>
        </p:nvSpPr>
        <p:spPr>
          <a:xfrm>
            <a:off x="6172200" y="2505075"/>
            <a:ext cx="5183188" cy="3684588"/>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8" name="页脚占位符 7">
            <a:extLst>
              <a:ext uri="{FF2B5EF4-FFF2-40B4-BE49-F238E27FC236}">
                <a16:creationId xmlns:a16="http://schemas.microsoft.com/office/drawing/2014/main" id="{102532F2-B96C-DE47-9F25-34728C00D913}"/>
              </a:ext>
            </a:extLst>
          </p:cNvPr>
          <p:cNvSpPr>
            <a:spLocks noGrp="1"/>
          </p:cNvSpPr>
          <p:nvPr>
            <p:ph type="ftr" sz="quarter" idx="11"/>
          </p:nvPr>
        </p:nvSpPr>
        <p:spPr/>
        <p:txBody>
          <a:bodyPr rtlCol="0"/>
          <a:lstStyle/>
          <a:p>
            <a:pPr rtl="0"/>
            <a:r>
              <a:rPr lang="zh-CN" altLang="en-US" noProof="0" dirty="0"/>
              <a:t>添加页脚</a:t>
            </a:r>
          </a:p>
        </p:txBody>
      </p:sp>
    </p:spTree>
    <p:extLst>
      <p:ext uri="{BB962C8B-B14F-4D97-AF65-F5344CB8AC3E}">
        <p14:creationId xmlns:p14="http://schemas.microsoft.com/office/powerpoint/2010/main" val="325776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zh-CN" altLang="en-US" noProof="0" dirty="0"/>
              <a:t>添加页脚</a:t>
            </a:r>
          </a:p>
        </p:txBody>
      </p:sp>
      <p:sp>
        <p:nvSpPr>
          <p:cNvPr id="15" name="形状 61">
            <a:extLst>
              <a:ext uri="{FF2B5EF4-FFF2-40B4-BE49-F238E27FC236}">
                <a16:creationId xmlns:a16="http://schemas.microsoft.com/office/drawing/2014/main" id="{EFA7F577-E691-D948-943E-8D25DFE256F5}"/>
              </a:ext>
            </a:extLst>
          </p:cNvPr>
          <p:cNvSpPr/>
          <p:nvPr userDrawn="1"/>
        </p:nvSpPr>
        <p:spPr>
          <a:xfrm rot="16200000">
            <a:off x="-540747" y="4350527"/>
            <a:ext cx="1919693" cy="284693"/>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rtlCol="0" anchor="ctr">
            <a:spAutoFit/>
          </a:bodyPr>
          <a:lstStyle/>
          <a:p>
            <a:pPr rtl="0">
              <a:defRPr sz="3000">
                <a:solidFill>
                  <a:srgbClr val="3A3B39"/>
                </a:solidFill>
                <a:latin typeface="Bebas"/>
                <a:ea typeface="Bebas"/>
                <a:cs typeface="Bebas"/>
                <a:sym typeface="Bebas"/>
              </a:defRPr>
            </a:pPr>
            <a:r>
              <a:rPr lang="en-US" altLang="zh-CN" sz="1600" b="1" i="0" spc="0" noProof="0" dirty="0">
                <a:solidFill>
                  <a:schemeClr val="tx2"/>
                </a:solidFill>
                <a:latin typeface="Microsoft YaHei UI" panose="020B0503020204020204" pitchFamily="34" charset="-122"/>
                <a:ea typeface="Microsoft YaHei UI" panose="020B0503020204020204" pitchFamily="34" charset="-122"/>
                <a:cs typeface="Gill Sans" panose="020B0502020104020203" pitchFamily="34" charset="-79"/>
              </a:rPr>
              <a:t>MARGIE'S TRAVEL</a:t>
            </a:r>
            <a:endParaRPr lang="zh-CN" altLang="en-US" sz="1600" b="1" i="0" spc="0" noProof="0" dirty="0">
              <a:solidFill>
                <a:schemeClr val="tx2"/>
              </a:solidFill>
              <a:latin typeface="Microsoft YaHei UI" panose="020B0503020204020204" pitchFamily="34" charset="-122"/>
              <a:ea typeface="Microsoft YaHei UI" panose="020B0503020204020204" pitchFamily="34" charset="-122"/>
              <a:cs typeface="Gill Sans" panose="020B0502020104020203" pitchFamily="34" charset="-79"/>
            </a:endParaRPr>
          </a:p>
        </p:txBody>
      </p:sp>
      <p:sp>
        <p:nvSpPr>
          <p:cNvPr id="16" name="形状 62">
            <a:extLst>
              <a:ext uri="{FF2B5EF4-FFF2-40B4-BE49-F238E27FC236}">
                <a16:creationId xmlns:a16="http://schemas.microsoft.com/office/drawing/2014/main" id="{2C8F251E-BB08-9D42-8813-D3CD1AE6AF9A}"/>
              </a:ext>
            </a:extLst>
          </p:cNvPr>
          <p:cNvSpPr/>
          <p:nvPr userDrawn="1"/>
        </p:nvSpPr>
        <p:spPr>
          <a:xfrm flipV="1">
            <a:off x="419100" y="798384"/>
            <a:ext cx="1" cy="2188805"/>
          </a:xfrm>
          <a:prstGeom prst="line">
            <a:avLst/>
          </a:prstGeom>
          <a:ln w="38100">
            <a:solidFill>
              <a:schemeClr val="tx2"/>
            </a:solidFill>
            <a:miter lim="400000"/>
          </a:ln>
        </p:spPr>
        <p:txBody>
          <a:bodyPr lIns="19050" tIns="19050" rIns="19050" bIns="19050" rtlCol="0" anchor="ctr"/>
          <a:lstStyle/>
          <a:p>
            <a:pPr algn="ctr" rtl="0">
              <a:defRPr sz="3000">
                <a:solidFill>
                  <a:srgbClr val="000000"/>
                </a:solidFill>
                <a:latin typeface="Helvetica Light"/>
                <a:ea typeface="Helvetica Light"/>
                <a:cs typeface="Helvetica Light"/>
                <a:sym typeface="Helvetica Light"/>
              </a:defRPr>
            </a:pPr>
            <a:endParaRPr lang="zh-CN" altLang="en-US" sz="1500" noProof="0" dirty="0">
              <a:latin typeface="Microsoft YaHei UI" panose="020B0503020204020204" pitchFamily="34" charset="-122"/>
              <a:ea typeface="Microsoft YaHei UI" panose="020B0503020204020204" pitchFamily="34" charset="-122"/>
            </a:endParaRPr>
          </a:p>
        </p:txBody>
      </p:sp>
      <p:sp>
        <p:nvSpPr>
          <p:cNvPr id="17" name="形状 42">
            <a:extLst>
              <a:ext uri="{FF2B5EF4-FFF2-40B4-BE49-F238E27FC236}">
                <a16:creationId xmlns:a16="http://schemas.microsoft.com/office/drawing/2014/main" id="{3890D1E5-941D-C642-A000-669C7923941B}"/>
              </a:ext>
            </a:extLst>
          </p:cNvPr>
          <p:cNvSpPr txBox="1">
            <a:spLocks/>
          </p:cNvSpPr>
          <p:nvPr userDrawn="1"/>
        </p:nvSpPr>
        <p:spPr>
          <a:xfrm>
            <a:off x="158397" y="77222"/>
            <a:ext cx="521406" cy="247651"/>
          </a:xfrm>
          <a:prstGeom prst="rect">
            <a:avLst/>
          </a:prstGeom>
        </p:spPr>
        <p:txBody>
          <a:bodyPr rtlCol="0"/>
          <a:lstStyle>
            <a:defPPr>
              <a:defRPr lang="en-US"/>
            </a:defPPr>
            <a:lvl1pPr marL="0" algn="l" defTabSz="914400" rtl="0" eaLnBrk="1" latinLnBrk="0" hangingPunct="1">
              <a:defRPr sz="1800" kern="1200">
                <a:solidFill>
                  <a:srgbClr val="C1C0B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86CB4B4D-7CA3-9044-876B-883B54F8677D}" type="slidenum">
              <a:rPr lang="en-US" altLang="zh-CN" sz="1050" noProof="0" smtClean="0">
                <a:solidFill>
                  <a:schemeClr val="tx2"/>
                </a:solidFill>
                <a:latin typeface="Microsoft YaHei UI" panose="020B0503020204020204" pitchFamily="34" charset="-122"/>
                <a:ea typeface="Microsoft YaHei UI" panose="020B0503020204020204" pitchFamily="34" charset="-122"/>
              </a:rPr>
              <a:pPr algn="ctr"/>
              <a:t>‹#›</a:t>
            </a:fld>
            <a:endParaRPr lang="zh-CN" altLang="en-US" sz="1050" noProof="0" dirty="0">
              <a:solidFill>
                <a:schemeClr val="tx2"/>
              </a:solidFill>
              <a:latin typeface="Microsoft YaHei UI" panose="020B0503020204020204" pitchFamily="34" charset="-122"/>
              <a:ea typeface="Microsoft YaHei UI" panose="020B0503020204020204" pitchFamily="34" charset="-122"/>
            </a:endParaRPr>
          </a:p>
        </p:txBody>
      </p:sp>
      <p:sp>
        <p:nvSpPr>
          <p:cNvPr id="19" name="形状 61">
            <a:extLst>
              <a:ext uri="{FF2B5EF4-FFF2-40B4-BE49-F238E27FC236}">
                <a16:creationId xmlns:a16="http://schemas.microsoft.com/office/drawing/2014/main" id="{B3E93633-ABFF-9C4A-BBE4-734B074DB938}"/>
              </a:ext>
            </a:extLst>
          </p:cNvPr>
          <p:cNvSpPr/>
          <p:nvPr userDrawn="1"/>
        </p:nvSpPr>
        <p:spPr>
          <a:xfrm>
            <a:off x="129758" y="5998559"/>
            <a:ext cx="618759" cy="715581"/>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rtlCol="0" anchor="ctr">
            <a:spAutoFit/>
          </a:bodyPr>
          <a:lstStyle/>
          <a:p>
            <a:pPr rtl="0">
              <a:defRPr sz="3000">
                <a:solidFill>
                  <a:srgbClr val="3A3B39"/>
                </a:solidFill>
                <a:latin typeface="Bebas"/>
                <a:ea typeface="Bebas"/>
                <a:cs typeface="Bebas"/>
                <a:sym typeface="Bebas"/>
              </a:defRPr>
            </a:pPr>
            <a:r>
              <a:rPr lang="en-US" altLang="zh-CN" sz="4400" b="1" i="0" spc="0" noProof="0" dirty="0">
                <a:solidFill>
                  <a:schemeClr val="tx2"/>
                </a:solidFill>
                <a:latin typeface="Microsoft YaHei UI" panose="020B0503020204020204" pitchFamily="34" charset="-122"/>
                <a:ea typeface="Microsoft YaHei UI" panose="020B0503020204020204" pitchFamily="34" charset="-122"/>
                <a:cs typeface="Gill Sans" panose="020B0502020104020203" pitchFamily="34" charset="-79"/>
              </a:rPr>
              <a:t>M</a:t>
            </a:r>
            <a:endParaRPr lang="zh-CN" altLang="en-US" sz="4400" b="1" i="0" spc="0" noProof="0" dirty="0">
              <a:solidFill>
                <a:schemeClr val="tx2"/>
              </a:solidFill>
              <a:latin typeface="Microsoft YaHei UI" panose="020B0503020204020204" pitchFamily="34" charset="-122"/>
              <a:ea typeface="Microsoft YaHei UI" panose="020B0503020204020204" pitchFamily="34" charset="-122"/>
              <a:cs typeface="Gill Sans" panose="020B0502020104020203" pitchFamily="34" charset="-79"/>
            </a:endParaRPr>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651" r:id="rId2"/>
    <p:sldLayoutId id="2147483674" r:id="rId3"/>
    <p:sldLayoutId id="2147483660" r:id="rId4"/>
    <p:sldLayoutId id="2147483670" r:id="rId5"/>
    <p:sldLayoutId id="2147483669" r:id="rId6"/>
    <p:sldLayoutId id="2147483664" r:id="rId7"/>
    <p:sldLayoutId id="2147483650" r:id="rId8"/>
    <p:sldLayoutId id="2147483653" r:id="rId9"/>
    <p:sldLayoutId id="2147483680" r:id="rId10"/>
    <p:sldLayoutId id="2147483666" r:id="rId11"/>
    <p:sldLayoutId id="2147483678" r:id="rId12"/>
    <p:sldLayoutId id="2147483679" r:id="rId13"/>
    <p:sldLayoutId id="2147483672" r:id="rId14"/>
    <p:sldLayoutId id="2147483683" r:id="rId15"/>
    <p:sldLayoutId id="2147483663" r:id="rId16"/>
    <p:sldLayoutId id="2147483675" r:id="rId17"/>
    <p:sldLayoutId id="2147483681" r:id="rId18"/>
    <p:sldLayoutId id="2147483682" r:id="rId19"/>
    <p:sldLayoutId id="2147483671" r:id="rId20"/>
    <p:sldLayoutId id="2147483677" r:id="rId21"/>
    <p:sldLayoutId id="2147483676" r:id="rId22"/>
  </p:sldLayoutIdLst>
  <p:txStyles>
    <p:titleStyle>
      <a:lvl1pPr algn="l" defTabSz="914400" rtl="0" eaLnBrk="1" latinLnBrk="0" hangingPunct="1">
        <a:lnSpc>
          <a:spcPct val="90000"/>
        </a:lnSpc>
        <a:spcBef>
          <a:spcPct val="0"/>
        </a:spcBef>
        <a:buNone/>
        <a:defRPr sz="4400" b="1" i="0" kern="1200" spc="-150">
          <a:solidFill>
            <a:schemeClr val="tx2"/>
          </a:solidFill>
          <a:latin typeface="Microsoft YaHei UI" panose="020B0503020204020204" pitchFamily="34" charset="-122"/>
          <a:ea typeface="Microsoft YaHei UI" panose="020B0503020204020204" pitchFamily="34" charset="-122"/>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icrosoft YaHei UI" panose="020B0503020204020204" pitchFamily="34" charset="-122"/>
          <a:ea typeface="Microsoft YaHei UI" panose="020B0503020204020204" pitchFamily="34" charset="-122"/>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icrosoft YaHei UI" panose="020B0503020204020204" pitchFamily="34" charset="-122"/>
          <a:ea typeface="Microsoft YaHei UI" panose="020B0503020204020204" pitchFamily="34" charset="-122"/>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icrosoft YaHei UI" panose="020B0503020204020204" pitchFamily="34" charset="-122"/>
          <a:ea typeface="Microsoft YaHei UI" panose="020B0503020204020204" pitchFamily="34" charset="-122"/>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icrosoft YaHei UI" panose="020B0503020204020204" pitchFamily="34" charset="-122"/>
          <a:ea typeface="Microsoft YaHei UI" panose="020B0503020204020204" pitchFamily="34" charset="-122"/>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icrosoft YaHei UI" panose="020B0503020204020204" pitchFamily="34" charset="-122"/>
          <a:ea typeface="Microsoft YaHei UI" panose="020B0503020204020204" pitchFamily="34" charset="-122"/>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g"/><Relationship Id="rId7" Type="http://schemas.openxmlformats.org/officeDocument/2006/relationships/image" Target="../media/image14.sv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descr="走在大城市的女士">
            <a:extLst>
              <a:ext uri="{FF2B5EF4-FFF2-40B4-BE49-F238E27FC236}">
                <a16:creationId xmlns:a16="http://schemas.microsoft.com/office/drawing/2014/main" id="{ECA3BA48-F34B-6346-ABF0-1EE5BC4FF2B8}"/>
              </a:ext>
            </a:extLst>
          </p:cNvPr>
          <p:cNvPicPr>
            <a:picLocks noGrp="1" noChangeAspect="1"/>
          </p:cNvPicPr>
          <p:nvPr>
            <p:ph type="pic" sz="quarter" idx="13"/>
          </p:nvPr>
        </p:nvPicPr>
        <p:blipFill rotWithShape="1">
          <a:blip r:embed="rId3"/>
          <a:srcRect t="35194" r="26570" b="8624"/>
          <a:stretch/>
        </p:blipFill>
        <p:spPr>
          <a:xfrm>
            <a:off x="838200" y="-407324"/>
            <a:ext cx="11353800" cy="5791201"/>
          </a:xfrm>
        </p:spPr>
      </p:pic>
      <p:sp>
        <p:nvSpPr>
          <p:cNvPr id="2" name="标题 1">
            <a:extLst>
              <a:ext uri="{FF2B5EF4-FFF2-40B4-BE49-F238E27FC236}">
                <a16:creationId xmlns:a16="http://schemas.microsoft.com/office/drawing/2014/main" id="{14801ABD-7339-4C70-82A3-696BE8EF14DF}"/>
              </a:ext>
            </a:extLst>
          </p:cNvPr>
          <p:cNvSpPr>
            <a:spLocks noGrp="1"/>
          </p:cNvSpPr>
          <p:nvPr>
            <p:ph type="title"/>
          </p:nvPr>
        </p:nvSpPr>
        <p:spPr>
          <a:xfrm>
            <a:off x="955964" y="1066799"/>
            <a:ext cx="6430674" cy="4419601"/>
          </a:xfrm>
        </p:spPr>
        <p:txBody>
          <a:bodyPr rtlCol="0"/>
          <a:lstStyle/>
          <a:p>
            <a:pPr rtl="0"/>
            <a:r>
              <a:rPr lang="en-US" altLang="zh-CN" sz="8000" dirty="0">
                <a:latin typeface="Microsoft YaHei UI" panose="020B0503020204020204" pitchFamily="34" charset="-122"/>
                <a:ea typeface="Microsoft YaHei UI" panose="020B0503020204020204" pitchFamily="34" charset="-122"/>
              </a:rPr>
              <a:t> Journey into the unknown</a:t>
            </a:r>
          </a:p>
        </p:txBody>
      </p:sp>
      <p:sp>
        <p:nvSpPr>
          <p:cNvPr id="6" name="文本占位符 5">
            <a:extLst>
              <a:ext uri="{FF2B5EF4-FFF2-40B4-BE49-F238E27FC236}">
                <a16:creationId xmlns:a16="http://schemas.microsoft.com/office/drawing/2014/main" id="{849EBC96-F2B6-43D3-A761-898E1D269BC3}"/>
              </a:ext>
            </a:extLst>
          </p:cNvPr>
          <p:cNvSpPr>
            <a:spLocks noGrp="1"/>
          </p:cNvSpPr>
          <p:nvPr>
            <p:ph type="body" sz="quarter" idx="14"/>
          </p:nvPr>
        </p:nvSpPr>
        <p:spPr>
          <a:xfrm>
            <a:off x="208613" y="5638800"/>
            <a:ext cx="6548438" cy="304801"/>
          </a:xfrm>
        </p:spPr>
        <p:txBody>
          <a:bodyPr rtlCol="0">
            <a:normAutofit lnSpcReduction="10000"/>
          </a:bodyPr>
          <a:lstStyle/>
          <a:p>
            <a:pPr rtl="0"/>
            <a:endParaRPr lang="en-US" altLang="zh-CN" dirty="0">
              <a:latin typeface="Microsoft YaHei UI" panose="020B0503020204020204" pitchFamily="34" charset="-122"/>
              <a:ea typeface="Microsoft YaHei UI" panose="020B0503020204020204" pitchFamily="34" charset="-122"/>
            </a:endParaRPr>
          </a:p>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3965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descr="塞满的旅行包">
            <a:extLst>
              <a:ext uri="{FF2B5EF4-FFF2-40B4-BE49-F238E27FC236}">
                <a16:creationId xmlns:a16="http://schemas.microsoft.com/office/drawing/2014/main" id="{1953526E-7475-6A40-B32A-AB90CBA9376F}"/>
              </a:ext>
            </a:extLst>
          </p:cNvPr>
          <p:cNvPicPr>
            <a:picLocks noGrp="1" noChangeAspect="1"/>
          </p:cNvPicPr>
          <p:nvPr>
            <p:ph type="pic" sz="quarter" idx="13"/>
          </p:nvPr>
        </p:nvPicPr>
        <p:blipFill>
          <a:blip r:embed="rId3"/>
          <a:srcRect t="4656" b="4656"/>
          <a:stretch>
            <a:fillRect/>
          </a:stretch>
        </p:blipFill>
        <p:spPr/>
      </p:pic>
      <p:sp>
        <p:nvSpPr>
          <p:cNvPr id="24" name="标题 23">
            <a:extLst>
              <a:ext uri="{FF2B5EF4-FFF2-40B4-BE49-F238E27FC236}">
                <a16:creationId xmlns:a16="http://schemas.microsoft.com/office/drawing/2014/main" id="{3BC3A2D7-5CFE-0944-821B-1E6E6760B61B}"/>
              </a:ext>
            </a:extLst>
          </p:cNvPr>
          <p:cNvSpPr>
            <a:spLocks noGrp="1"/>
          </p:cNvSpPr>
          <p:nvPr>
            <p:ph type="title"/>
          </p:nvPr>
        </p:nvSpPr>
        <p:spPr>
          <a:xfrm>
            <a:off x="931024" y="2468879"/>
            <a:ext cx="5793972" cy="2610197"/>
          </a:xfrm>
        </p:spPr>
        <p:txBody>
          <a:bodyPr rtlCol="0">
            <a:normAutofit fontScale="90000"/>
          </a:bodyPr>
          <a:lstStyle/>
          <a:p>
            <a:pPr algn="l">
              <a:spcAft>
                <a:spcPts val="300"/>
              </a:spcAft>
            </a:pPr>
            <a:r>
              <a:rPr lang="en-US" altLang="zh-CN" b="1" i="0" dirty="0">
                <a:effectLst/>
                <a:latin typeface="Montserrat" panose="00000500000000000000" pitchFamily="2" charset="0"/>
              </a:rPr>
              <a:t>The Profound Significance of Traveling into the Unknown</a:t>
            </a:r>
            <a:endParaRPr lang="zh-CN" altLang="en-US" dirty="0">
              <a:latin typeface="Microsoft YaHei UI" panose="020B0503020204020204" pitchFamily="34" charset="-122"/>
              <a:ea typeface="Microsoft YaHei UI" panose="020B0503020204020204" pitchFamily="34" charset="-122"/>
            </a:endParaRPr>
          </a:p>
        </p:txBody>
      </p:sp>
      <p:sp>
        <p:nvSpPr>
          <p:cNvPr id="25" name="文本占位符 24">
            <a:extLst>
              <a:ext uri="{FF2B5EF4-FFF2-40B4-BE49-F238E27FC236}">
                <a16:creationId xmlns:a16="http://schemas.microsoft.com/office/drawing/2014/main" id="{F8C6BF16-D352-864F-9ABC-9C63470E63C1}"/>
              </a:ext>
            </a:extLst>
          </p:cNvPr>
          <p:cNvSpPr>
            <a:spLocks noGrp="1"/>
          </p:cNvSpPr>
          <p:nvPr>
            <p:ph type="body" idx="1"/>
          </p:nvPr>
        </p:nvSpPr>
        <p:spPr>
          <a:xfrm>
            <a:off x="1148373" y="4912821"/>
            <a:ext cx="5285678" cy="531049"/>
          </a:xfrm>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5521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a:extLst>
              <a:ext uri="{FF2B5EF4-FFF2-40B4-BE49-F238E27FC236}">
                <a16:creationId xmlns:a16="http://schemas.microsoft.com/office/drawing/2014/main" id="{12FCB55E-59A0-A24E-82CA-C867595835BD}"/>
              </a:ext>
            </a:extLst>
          </p:cNvPr>
          <p:cNvSpPr>
            <a:spLocks noGrp="1"/>
          </p:cNvSpPr>
          <p:nvPr>
            <p:ph type="title"/>
          </p:nvPr>
        </p:nvSpPr>
        <p:spPr>
          <a:xfrm>
            <a:off x="1328736" y="786810"/>
            <a:ext cx="4356000" cy="1395208"/>
          </a:xfrm>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1" name="文本占位符 10">
            <a:extLst>
              <a:ext uri="{FF2B5EF4-FFF2-40B4-BE49-F238E27FC236}">
                <a16:creationId xmlns:a16="http://schemas.microsoft.com/office/drawing/2014/main" id="{2DDA8123-7ECD-2A44-A629-7F2DB0D01D34}"/>
              </a:ext>
            </a:extLst>
          </p:cNvPr>
          <p:cNvSpPr>
            <a:spLocks noGrp="1"/>
          </p:cNvSpPr>
          <p:nvPr>
            <p:ph type="body" sz="quarter" idx="11"/>
          </p:nvPr>
        </p:nvSpPr>
        <p:spPr>
          <a:xfrm>
            <a:off x="712033" y="689548"/>
            <a:ext cx="4972704" cy="3844977"/>
          </a:xfrm>
        </p:spPr>
        <p:txBody>
          <a:bodyPr rtlCol="0">
            <a:norm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赵：</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Lorem ipsum dolor sit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amet</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consectetur</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adipiscing</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elit.Ut</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mi diam, sit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amet</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lacinia</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massgravida</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eros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erat.Proin</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tellus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sed</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risus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lobortis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sagittis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eu</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quis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est.Duis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ut</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aliquam</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nisi.Suspendisse</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vehicula</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sodales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ac.Fusce</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condimentum</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egestas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nunc</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maximus.Quisque</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orci</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purus.Proin</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dolor mi,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ultrices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sit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amet</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ipsum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placerat</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congue</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mattis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turpis.Donec</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vestibulum</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eros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eget</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mauris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dignissim</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ut</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ultricies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dolor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viverra.Phasellus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efficitur</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ante nec</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sem</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convallis, in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ornare</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est</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accumsan.Lorem</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ipsum dolor sit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amet</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consectetur</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adipiscing</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elit.Ut</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gravida eros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erat.Proin</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tellus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sed</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risus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lobortis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sagittis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eu</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quis</a:t>
            </a: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est. </a:t>
            </a:r>
            <a:endPar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endParaRPr>
          </a:p>
          <a:p>
            <a:pPr marL="0" indent="0">
              <a:buNone/>
            </a:pPr>
            <a:endParaRPr lang="zh-CN" altLang="en-US" dirty="0">
              <a:latin typeface="Microsoft YaHei UI" panose="020B0503020204020204" pitchFamily="34" charset="-122"/>
              <a:ea typeface="Microsoft YaHei UI" panose="020B0503020204020204" pitchFamily="34" charset="-122"/>
            </a:endParaRPr>
          </a:p>
        </p:txBody>
      </p:sp>
      <p:pic>
        <p:nvPicPr>
          <p:cNvPr id="5" name="图片占位符 4" descr="指着平铺在办公桌上的地图的女士">
            <a:extLst>
              <a:ext uri="{FF2B5EF4-FFF2-40B4-BE49-F238E27FC236}">
                <a16:creationId xmlns:a16="http://schemas.microsoft.com/office/drawing/2014/main" id="{F1AF67EB-A440-4F40-861A-A266D594A0BE}"/>
              </a:ext>
            </a:extLst>
          </p:cNvPr>
          <p:cNvPicPr>
            <a:picLocks noGrp="1" noChangeAspect="1"/>
          </p:cNvPicPr>
          <p:nvPr>
            <p:ph type="pic" sz="quarter" idx="10"/>
          </p:nvPr>
        </p:nvPicPr>
        <p:blipFill>
          <a:blip r:embed="rId3"/>
          <a:srcRect l="4321" r="4321"/>
          <a:stretch>
            <a:fillRect/>
          </a:stretch>
        </p:blipFill>
        <p:spPr/>
      </p:pic>
      <p:sp>
        <p:nvSpPr>
          <p:cNvPr id="3" name="文本占位符 2">
            <a:extLst>
              <a:ext uri="{FF2B5EF4-FFF2-40B4-BE49-F238E27FC236}">
                <a16:creationId xmlns:a16="http://schemas.microsoft.com/office/drawing/2014/main" id="{F7865A03-6504-75B2-FC85-E073ED1A22F2}"/>
              </a:ext>
            </a:extLst>
          </p:cNvPr>
          <p:cNvSpPr>
            <a:spLocks noGrp="1"/>
          </p:cNvSpPr>
          <p:nvPr>
            <p:ph type="body" sz="quarter" idx="12"/>
          </p:nvPr>
        </p:nvSpPr>
        <p:spPr>
          <a:xfrm flipV="1">
            <a:off x="1328738" y="1469036"/>
            <a:ext cx="4008437" cy="778643"/>
          </a:xfrm>
        </p:spPr>
        <p:txBody>
          <a:bodyPr/>
          <a:lstStyle/>
          <a:p>
            <a:endParaRPr lang="zh-CN" altLang="en-US" dirty="0"/>
          </a:p>
        </p:txBody>
      </p:sp>
    </p:spTree>
    <p:extLst>
      <p:ext uri="{BB962C8B-B14F-4D97-AF65-F5344CB8AC3E}">
        <p14:creationId xmlns:p14="http://schemas.microsoft.com/office/powerpoint/2010/main" val="3957067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CF7A04E8-D33E-244D-AFB2-10B9CDB5C584}"/>
              </a:ext>
            </a:extLst>
          </p:cNvPr>
          <p:cNvSpPr>
            <a:spLocks noGrp="1"/>
          </p:cNvSpPr>
          <p:nvPr>
            <p:ph type="title"/>
          </p:nvPr>
        </p:nvSpPr>
        <p:spPr>
          <a:xfrm>
            <a:off x="1328736" y="786810"/>
            <a:ext cx="4356000" cy="1395208"/>
          </a:xfrm>
        </p:spPr>
        <p:txBody>
          <a:bodyPr rtlCol="0"/>
          <a:lstStyle/>
          <a:p>
            <a:pPr rtl="0"/>
            <a:r>
              <a:rPr lang="zh-CN" altLang="en-US" dirty="0">
                <a:latin typeface="Microsoft YaHei UI" panose="020B0503020204020204" pitchFamily="34" charset="-122"/>
                <a:ea typeface="Microsoft YaHei UI" panose="020B0503020204020204" pitchFamily="34" charset="-122"/>
              </a:rPr>
              <a:t>在此处输入标题 </a:t>
            </a:r>
            <a:r>
              <a:rPr lang="en-US" altLang="zh-CN" dirty="0">
                <a:latin typeface="Microsoft YaHei UI" panose="020B0503020204020204" pitchFamily="34" charset="-122"/>
                <a:ea typeface="Microsoft YaHei UI" panose="020B0503020204020204" pitchFamily="34" charset="-122"/>
              </a:rPr>
              <a:t>II</a:t>
            </a:r>
          </a:p>
        </p:txBody>
      </p:sp>
      <p:sp>
        <p:nvSpPr>
          <p:cNvPr id="11" name="文本占位符 10">
            <a:extLst>
              <a:ext uri="{FF2B5EF4-FFF2-40B4-BE49-F238E27FC236}">
                <a16:creationId xmlns:a16="http://schemas.microsoft.com/office/drawing/2014/main" id="{9349A659-D3D2-9F43-B94A-438B0C55F672}"/>
              </a:ext>
            </a:extLst>
          </p:cNvPr>
          <p:cNvSpPr>
            <a:spLocks noGrp="1"/>
          </p:cNvSpPr>
          <p:nvPr>
            <p:ph type="body" sz="quarter" idx="12"/>
          </p:nvPr>
        </p:nvSpPr>
        <p:spPr>
          <a:xfrm>
            <a:off x="1328737" y="2247679"/>
            <a:ext cx="4356000" cy="602887"/>
          </a:xfrm>
        </p:spPr>
        <p:txBody>
          <a:bodyPr rtlCol="0" anchor="t"/>
          <a:lstStyle/>
          <a:p>
            <a:pPr rtl="0"/>
            <a:r>
              <a:rPr lang="zh-CN" altLang="en-US" dirty="0">
                <a:latin typeface="Microsoft YaHei UI" panose="020B0503020204020204" pitchFamily="34" charset="-122"/>
                <a:ea typeface="Microsoft YaHei UI" panose="020B0503020204020204" pitchFamily="34" charset="-122"/>
              </a:rPr>
              <a:t>在此输入副标题</a:t>
            </a:r>
          </a:p>
        </p:txBody>
      </p:sp>
      <p:sp>
        <p:nvSpPr>
          <p:cNvPr id="16" name="文本占位符 10">
            <a:extLst>
              <a:ext uri="{FF2B5EF4-FFF2-40B4-BE49-F238E27FC236}">
                <a16:creationId xmlns:a16="http://schemas.microsoft.com/office/drawing/2014/main" id="{C11BD6B0-E24A-7F4B-8641-F7B254D58E89}"/>
              </a:ext>
            </a:extLst>
          </p:cNvPr>
          <p:cNvSpPr>
            <a:spLocks noGrp="1"/>
          </p:cNvSpPr>
          <p:nvPr>
            <p:ph type="body" sz="quarter" idx="11"/>
          </p:nvPr>
        </p:nvSpPr>
        <p:spPr>
          <a:xfrm>
            <a:off x="1328737" y="2786596"/>
            <a:ext cx="4356000" cy="3099153"/>
          </a:xfrm>
        </p:spPr>
        <p:txBody>
          <a:bodyPr rtlCol="0">
            <a:normAutofit/>
          </a:bodyPr>
          <a:lstStyle/>
          <a:p>
            <a:pPr marL="0" indent="0" rtl="0">
              <a:buNone/>
            </a:pPr>
            <a:r>
              <a:rPr kumimoji="0" lang="zh-CN" altLang="en-US"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郑：</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Lorem ipsum dolor sit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amet</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consectetur</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adipiscing</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elit.Ut</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gravida eros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erat.Proin</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tellus</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sed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risus</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lobortis</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sagittis</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eu</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quis</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est.Duis</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ut</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aliquam</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nisi.Suspendisse</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vehicula</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mi diam, sit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amet</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lacinia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massa</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sodales</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ac.Fusce</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condimentum</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egestas</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nunc</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maximus.Quisque</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et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orci</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purus.Proin</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dolor mi,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ultrices</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sit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amet</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ipsum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placerat</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congue</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mattis</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turpis.Donec</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vestibulum eros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eget</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mauris</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dignissim</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ut</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ultricies</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dolor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viverra.Phasellus</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efficitur</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ante nec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sem</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convallis, in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ornare</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est</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accumsan.Lorem</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ipsum dolor sit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amet</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consectetur</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adipiscing</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a:t>
            </a:r>
            <a:r>
              <a:rPr kumimoji="0" lang="en-US" altLang="zh-CN" sz="1200" b="0" i="0" u="none" strike="noStrike" kern="1200" cap="none" spc="0" normalizeH="0" baseline="0" noProof="0" dirty="0" err="1">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elit.Ut</a:t>
            </a:r>
            <a:r>
              <a:rPr kumimoji="0" lang="en-US" altLang="zh-CN" sz="1200" b="0" i="0" u="none" strike="noStrike" kern="1200" cap="none" spc="0" normalizeH="0" baseline="0" noProof="0" dirty="0">
                <a:ln>
                  <a:noFill/>
                </a:ln>
                <a:solidFill>
                  <a:srgbClr val="000000"/>
                </a:solidFill>
                <a:effectLst/>
                <a:uLnTx/>
                <a:uFillTx/>
                <a:latin typeface="Microsoft YaHei UI" panose="020B0503020204020204" pitchFamily="34" charset="-122"/>
                <a:ea typeface="Microsoft YaHei UI" panose="020B0503020204020204" pitchFamily="34" charset="-122"/>
                <a:cs typeface="Gill Sans Light" panose="020B0302020104020203"/>
              </a:rPr>
              <a:t> gravida eros</a:t>
            </a:r>
            <a:endParaRPr lang="en-US" altLang="zh-CN" dirty="0">
              <a:latin typeface="Microsoft YaHei UI" panose="020B0503020204020204" pitchFamily="34" charset="-122"/>
              <a:ea typeface="Microsoft YaHei UI" panose="020B0503020204020204" pitchFamily="34" charset="-122"/>
            </a:endParaRPr>
          </a:p>
        </p:txBody>
      </p:sp>
      <p:pic>
        <p:nvPicPr>
          <p:cNvPr id="13" name="图片占位符 12" descr="站在拥挤街道的女士">
            <a:extLst>
              <a:ext uri="{FF2B5EF4-FFF2-40B4-BE49-F238E27FC236}">
                <a16:creationId xmlns:a16="http://schemas.microsoft.com/office/drawing/2014/main" id="{2DE929C2-CECF-4E72-810C-75B9E7BC252A}"/>
              </a:ext>
            </a:extLst>
          </p:cNvPr>
          <p:cNvPicPr>
            <a:picLocks noGrp="1" noChangeAspect="1"/>
          </p:cNvPicPr>
          <p:nvPr>
            <p:ph type="pic" sz="quarter" idx="14"/>
          </p:nvPr>
        </p:nvPicPr>
        <p:blipFill>
          <a:blip r:embed="rId3"/>
          <a:srcRect t="3981" b="3981"/>
          <a:stretch>
            <a:fillRect/>
          </a:stretch>
        </p:blipFill>
        <p:spPr/>
      </p:pic>
    </p:spTree>
    <p:extLst>
      <p:ext uri="{BB962C8B-B14F-4D97-AF65-F5344CB8AC3E}">
        <p14:creationId xmlns:p14="http://schemas.microsoft.com/office/powerpoint/2010/main" val="377368307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descr="山景观">
            <a:extLst>
              <a:ext uri="{FF2B5EF4-FFF2-40B4-BE49-F238E27FC236}">
                <a16:creationId xmlns:a16="http://schemas.microsoft.com/office/drawing/2014/main" id="{09BF8C8C-B999-7949-855D-142BC52BD6FE}"/>
              </a:ext>
            </a:extLst>
          </p:cNvPr>
          <p:cNvPicPr>
            <a:picLocks noGrp="1" noChangeAspect="1"/>
          </p:cNvPicPr>
          <p:nvPr>
            <p:ph type="pic" sz="quarter" idx="14"/>
          </p:nvPr>
        </p:nvPicPr>
        <p:blipFill>
          <a:blip r:embed="rId3"/>
          <a:srcRect t="19456" b="19456"/>
          <a:stretch>
            <a:fillRect/>
          </a:stretch>
        </p:blipFill>
        <p:spPr/>
      </p:pic>
      <p:sp>
        <p:nvSpPr>
          <p:cNvPr id="7" name="标题 6">
            <a:extLst>
              <a:ext uri="{FF2B5EF4-FFF2-40B4-BE49-F238E27FC236}">
                <a16:creationId xmlns:a16="http://schemas.microsoft.com/office/drawing/2014/main" id="{D67182A4-D17D-4F6A-B389-045E096E89AD}"/>
              </a:ext>
            </a:extLst>
          </p:cNvPr>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比较幻灯片</a:t>
            </a:r>
          </a:p>
        </p:txBody>
      </p:sp>
      <p:sp>
        <p:nvSpPr>
          <p:cNvPr id="68" name="长方形 67" descr="白色框">
            <a:extLst>
              <a:ext uri="{FF2B5EF4-FFF2-40B4-BE49-F238E27FC236}">
                <a16:creationId xmlns:a16="http://schemas.microsoft.com/office/drawing/2014/main" id="{25DEB875-B217-FA4B-891B-6996E72D1E67}"/>
              </a:ext>
            </a:extLst>
          </p:cNvPr>
          <p:cNvSpPr/>
          <p:nvPr/>
        </p:nvSpPr>
        <p:spPr>
          <a:xfrm>
            <a:off x="700391" y="1968284"/>
            <a:ext cx="5256721"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solidFill>
                <a:schemeClr val="tx2"/>
              </a:solidFill>
              <a:latin typeface="Microsoft YaHei UI" panose="020B0503020204020204" pitchFamily="34" charset="-122"/>
              <a:ea typeface="Microsoft YaHei UI" panose="020B0503020204020204" pitchFamily="34" charset="-122"/>
            </a:endParaRPr>
          </a:p>
        </p:txBody>
      </p:sp>
      <p:sp>
        <p:nvSpPr>
          <p:cNvPr id="69" name="长方形 68" descr="白色框">
            <a:extLst>
              <a:ext uri="{FF2B5EF4-FFF2-40B4-BE49-F238E27FC236}">
                <a16:creationId xmlns:a16="http://schemas.microsoft.com/office/drawing/2014/main" id="{AFC511E3-2C5E-2C41-839C-CC2E16162740}"/>
              </a:ext>
            </a:extLst>
          </p:cNvPr>
          <p:cNvSpPr/>
          <p:nvPr/>
        </p:nvSpPr>
        <p:spPr>
          <a:xfrm>
            <a:off x="6612193"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solidFill>
                <a:schemeClr val="tx2"/>
              </a:solidFill>
              <a:latin typeface="Microsoft YaHei UI" panose="020B0503020204020204" pitchFamily="34" charset="-122"/>
              <a:ea typeface="Microsoft YaHei UI" panose="020B0503020204020204" pitchFamily="34" charset="-122"/>
            </a:endParaRPr>
          </a:p>
        </p:txBody>
      </p:sp>
      <p:sp>
        <p:nvSpPr>
          <p:cNvPr id="70" name="长方形 69" descr="黑色强调框">
            <a:extLst>
              <a:ext uri="{FF2B5EF4-FFF2-40B4-BE49-F238E27FC236}">
                <a16:creationId xmlns:a16="http://schemas.microsoft.com/office/drawing/2014/main" id="{55268785-0FFD-9943-B7D3-0047B032A348}"/>
              </a:ext>
            </a:extLst>
          </p:cNvPr>
          <p:cNvSpPr/>
          <p:nvPr/>
        </p:nvSpPr>
        <p:spPr>
          <a:xfrm>
            <a:off x="851173"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35" name="图形 34" descr="添加">
            <a:extLst>
              <a:ext uri="{FF2B5EF4-FFF2-40B4-BE49-F238E27FC236}">
                <a16:creationId xmlns:a16="http://schemas.microsoft.com/office/drawing/2014/main" id="{1BDEABA6-954B-B04B-AD3C-9791CCD27E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2973" y="2791500"/>
            <a:ext cx="322500" cy="322500"/>
          </a:xfrm>
          <a:prstGeom prst="rect">
            <a:avLst/>
          </a:prstGeom>
        </p:spPr>
      </p:pic>
      <p:sp>
        <p:nvSpPr>
          <p:cNvPr id="15" name="文本占位符 14">
            <a:extLst>
              <a:ext uri="{FF2B5EF4-FFF2-40B4-BE49-F238E27FC236}">
                <a16:creationId xmlns:a16="http://schemas.microsoft.com/office/drawing/2014/main" id="{FF676A8E-576B-6D42-BD7D-6EE95E3DE890}"/>
              </a:ext>
            </a:extLst>
          </p:cNvPr>
          <p:cNvSpPr>
            <a:spLocks noGrp="1"/>
          </p:cNvSpPr>
          <p:nvPr>
            <p:ph type="body" idx="1"/>
          </p:nvPr>
        </p:nvSpPr>
        <p:spPr/>
        <p:txBody>
          <a:bodyPr rtlCol="0"/>
          <a:lstStyle/>
          <a:p>
            <a:pPr rtl="0"/>
            <a:endParaRPr lang="en-US" altLang="zh-CN" dirty="0">
              <a:latin typeface="Microsoft YaHei UI" panose="020B0503020204020204" pitchFamily="34" charset="-122"/>
              <a:ea typeface="Microsoft YaHei UI" panose="020B0503020204020204" pitchFamily="34" charset="-122"/>
            </a:endParaRPr>
          </a:p>
        </p:txBody>
      </p:sp>
      <p:sp>
        <p:nvSpPr>
          <p:cNvPr id="17" name="内容占位符 16">
            <a:extLst>
              <a:ext uri="{FF2B5EF4-FFF2-40B4-BE49-F238E27FC236}">
                <a16:creationId xmlns:a16="http://schemas.microsoft.com/office/drawing/2014/main" id="{ECAD5706-E9F8-6746-8560-1CC21AA84A8A}"/>
              </a:ext>
            </a:extLst>
          </p:cNvPr>
          <p:cNvSpPr>
            <a:spLocks noGrp="1"/>
          </p:cNvSpPr>
          <p:nvPr>
            <p:ph sz="half" idx="2"/>
          </p:nvPr>
        </p:nvSpPr>
        <p:spPr/>
        <p:txBody>
          <a:bodyPr rtlCol="0">
            <a:normAutofit fontScale="92500" lnSpcReduction="20000"/>
          </a:bodyPr>
          <a:lstStyle/>
          <a:p>
            <a:pPr lvl="0" rtl="0"/>
            <a:r>
              <a:rPr lang="zh-CN" altLang="en-US" dirty="0">
                <a:latin typeface="Microsoft YaHei UI" panose="020B0503020204020204" pitchFamily="34" charset="-122"/>
                <a:ea typeface="Microsoft YaHei UI" panose="020B0503020204020204" pitchFamily="34" charset="-122"/>
              </a:rPr>
              <a:t>张：</a:t>
            </a:r>
            <a:r>
              <a:rPr lang="en-US" altLang="zh-CN" dirty="0">
                <a:latin typeface="Microsoft YaHei UI" panose="020B0503020204020204" pitchFamily="34" charset="-122"/>
                <a:ea typeface="Microsoft YaHei UI" panose="020B0503020204020204" pitchFamily="34" charset="-122"/>
              </a:rPr>
              <a:t>Traveling in the unknown is also a profound journey of self-discovery deep within our hearts. In the familiar surroundings of our daily lives, we are often habituated to following established patterns and fixed mindsets. However, during an unknown journey, faced with a variety of unforeseen situations and novel challenges, we are compelled to rely on our own wisdom, courage, and adaptability to navigate through them.</a:t>
            </a:r>
          </a:p>
        </p:txBody>
      </p:sp>
      <p:sp>
        <p:nvSpPr>
          <p:cNvPr id="71" name="长方形 70" descr="黑色强调框">
            <a:extLst>
              <a:ext uri="{FF2B5EF4-FFF2-40B4-BE49-F238E27FC236}">
                <a16:creationId xmlns:a16="http://schemas.microsoft.com/office/drawing/2014/main" id="{9FBAC350-ACFC-494F-817D-DD1F63D2B8A8}"/>
              </a:ext>
            </a:extLst>
          </p:cNvPr>
          <p:cNvSpPr/>
          <p:nvPr/>
        </p:nvSpPr>
        <p:spPr>
          <a:xfrm>
            <a:off x="6742889"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49" name="图形 48" descr="添加">
            <a:extLst>
              <a:ext uri="{FF2B5EF4-FFF2-40B4-BE49-F238E27FC236}">
                <a16:creationId xmlns:a16="http://schemas.microsoft.com/office/drawing/2014/main" id="{3F34C7F2-79E3-9A4F-8CF6-041586EECA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54689" y="2791500"/>
            <a:ext cx="322500" cy="322500"/>
          </a:xfrm>
          <a:prstGeom prst="rect">
            <a:avLst/>
          </a:prstGeom>
        </p:spPr>
      </p:pic>
      <p:sp>
        <p:nvSpPr>
          <p:cNvPr id="10" name="文本占位符 9">
            <a:extLst>
              <a:ext uri="{FF2B5EF4-FFF2-40B4-BE49-F238E27FC236}">
                <a16:creationId xmlns:a16="http://schemas.microsoft.com/office/drawing/2014/main" id="{31D4FCDA-D49E-6548-BE42-519A15A8AFF9}"/>
              </a:ext>
            </a:extLst>
          </p:cNvPr>
          <p:cNvSpPr>
            <a:spLocks noGrp="1"/>
          </p:cNvSpPr>
          <p:nvPr>
            <p:ph type="body" sz="quarter" idx="3"/>
          </p:nvPr>
        </p:nvSpPr>
        <p:spPr/>
        <p:txBody>
          <a:bodyPr rtlCol="0"/>
          <a:lstStyle/>
          <a:p>
            <a:pPr rtl="0"/>
            <a:endParaRPr lang="en-US" altLang="zh-CN" dirty="0">
              <a:latin typeface="Microsoft YaHei UI" panose="020B0503020204020204" pitchFamily="34" charset="-122"/>
              <a:ea typeface="Microsoft YaHei UI" panose="020B0503020204020204" pitchFamily="34" charset="-122"/>
            </a:endParaRPr>
          </a:p>
        </p:txBody>
      </p:sp>
      <p:sp>
        <p:nvSpPr>
          <p:cNvPr id="13" name="内容占位符 12">
            <a:extLst>
              <a:ext uri="{FF2B5EF4-FFF2-40B4-BE49-F238E27FC236}">
                <a16:creationId xmlns:a16="http://schemas.microsoft.com/office/drawing/2014/main" id="{B8E676E3-FB1C-634E-A9D8-18085C984F54}"/>
              </a:ext>
            </a:extLst>
          </p:cNvPr>
          <p:cNvSpPr>
            <a:spLocks noGrp="1"/>
          </p:cNvSpPr>
          <p:nvPr>
            <p:ph sz="quarter" idx="4"/>
          </p:nvPr>
        </p:nvSpPr>
        <p:spPr/>
        <p:txBody>
          <a:bodyPr rtlCol="0">
            <a:normAutofit lnSpcReduction="10000"/>
          </a:bodyPr>
          <a:lstStyle/>
          <a:p>
            <a:pPr lvl="0" rtl="0"/>
            <a:r>
              <a:rPr lang="zh-CN" altLang="en-US" b="0" i="0" dirty="0">
                <a:effectLst/>
                <a:latin typeface="Inter"/>
              </a:rPr>
              <a:t>朱：</a:t>
            </a:r>
            <a:r>
              <a:rPr lang="en-US" altLang="zh-CN" b="0" i="0" dirty="0">
                <a:effectLst/>
                <a:latin typeface="Inter"/>
              </a:rPr>
              <a:t>From a broader perspective, traveling in the unknown promotes the exchange and fusion of diverse cultures. When we immerse ourselves in every corner of the world and directly experience the local customs, religious beliefs, artistic forms, and other multifaceted cultural elements, we become like cultural emissaries. While savoring the differences, we also transmit the unique charm of our own culture.</a:t>
            </a: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0531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3" descr="图表&#10;">
            <a:extLst>
              <a:ext uri="{FF2B5EF4-FFF2-40B4-BE49-F238E27FC236}">
                <a16:creationId xmlns:a16="http://schemas.microsoft.com/office/drawing/2014/main" id="{B5F670E4-3406-294C-82F8-C8DEF2678A09}"/>
              </a:ext>
            </a:extLst>
          </p:cNvPr>
          <p:cNvGraphicFramePr>
            <a:graphicFrameLocks noGrp="1"/>
          </p:cNvGraphicFramePr>
          <p:nvPr>
            <p:ph sz="quarter" idx="10"/>
            <p:extLst>
              <p:ext uri="{D42A27DB-BD31-4B8C-83A1-F6EECF244321}">
                <p14:modId xmlns:p14="http://schemas.microsoft.com/office/powerpoint/2010/main" val="569723522"/>
              </p:ext>
            </p:extLst>
          </p:nvPr>
        </p:nvGraphicFramePr>
        <p:xfrm>
          <a:off x="1363663" y="2368550"/>
          <a:ext cx="5056187" cy="3790950"/>
        </p:xfrm>
        <a:graphic>
          <a:graphicData uri="http://schemas.openxmlformats.org/drawingml/2006/chart">
            <c:chart xmlns:c="http://schemas.openxmlformats.org/drawingml/2006/chart" xmlns:r="http://schemas.openxmlformats.org/officeDocument/2006/relationships" r:id="rId3"/>
          </a:graphicData>
        </a:graphic>
      </p:graphicFrame>
      <p:sp>
        <p:nvSpPr>
          <p:cNvPr id="8" name="标题 7">
            <a:extLst>
              <a:ext uri="{FF2B5EF4-FFF2-40B4-BE49-F238E27FC236}">
                <a16:creationId xmlns:a16="http://schemas.microsoft.com/office/drawing/2014/main" id="{AB58A585-52FA-4A45-B2D0-660EC2D22B31}"/>
              </a:ext>
            </a:extLst>
          </p:cNvPr>
          <p:cNvSpPr>
            <a:spLocks noGrp="1"/>
          </p:cNvSpPr>
          <p:nvPr>
            <p:ph type="title"/>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2" name="文本占位符 11">
            <a:extLst>
              <a:ext uri="{FF2B5EF4-FFF2-40B4-BE49-F238E27FC236}">
                <a16:creationId xmlns:a16="http://schemas.microsoft.com/office/drawing/2014/main" id="{F82458FA-5D5F-6A41-B047-910858C1E142}"/>
              </a:ext>
            </a:extLst>
          </p:cNvPr>
          <p:cNvSpPr>
            <a:spLocks noGrp="1"/>
          </p:cNvSpPr>
          <p:nvPr>
            <p:ph type="body" sz="quarter" idx="12"/>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0" name="文本占位符 9">
            <a:extLst>
              <a:ext uri="{FF2B5EF4-FFF2-40B4-BE49-F238E27FC236}">
                <a16:creationId xmlns:a16="http://schemas.microsoft.com/office/drawing/2014/main" id="{76C3E0A7-1C3E-0A40-AC21-1EAD4086CBB7}"/>
              </a:ext>
            </a:extLst>
          </p:cNvPr>
          <p:cNvSpPr>
            <a:spLocks noGrp="1"/>
          </p:cNvSpPr>
          <p:nvPr>
            <p:ph type="body" sz="quarter" idx="11"/>
          </p:nvPr>
        </p:nvSpPr>
        <p:spPr/>
        <p:txBody>
          <a:bodyPr rtlCol="0">
            <a:normAutofit/>
          </a:bodyPr>
          <a:lstStyle/>
          <a:p>
            <a:pPr rtl="0"/>
            <a:r>
              <a:rPr lang="zh-CN" altLang="en-US" dirty="0">
                <a:latin typeface="Microsoft YaHei UI" panose="020B0503020204020204" pitchFamily="34" charset="-122"/>
                <a:ea typeface="Microsoft YaHei UI" panose="020B0503020204020204" pitchFamily="34" charset="-122"/>
              </a:rPr>
              <a:t>赵：</a:t>
            </a:r>
            <a:r>
              <a:rPr lang="en-US" altLang="zh-CN" dirty="0">
                <a:latin typeface="Microsoft YaHei UI" panose="020B0503020204020204" pitchFamily="34" charset="-122"/>
                <a:ea typeface="Microsoft YaHei UI" panose="020B0503020204020204" pitchFamily="34" charset="-122"/>
              </a:rPr>
              <a:t>The significance of traveling in the unknown also lies in its ability to reshape our perception of life and the world. In the humdrum routine of daily life, we often become fixated on the pursuit of material possessions and worldly achievements, while overlooking the inherent beauty of life and the diverse values of the world. However, when we are engaged in an unknown journey and witness those people who lead simple and unpretentious lives far from the hustle and bustle of modernity, as well as the awe-inspiring and unspoiled natural landscapes, we commence to reflect upon our own attitude towards life and our value orientation.</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75229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descr="划船的女士 ">
            <a:extLst>
              <a:ext uri="{FF2B5EF4-FFF2-40B4-BE49-F238E27FC236}">
                <a16:creationId xmlns:a16="http://schemas.microsoft.com/office/drawing/2014/main" id="{0F328162-C41F-0747-AD98-22BF1A68A41C}"/>
              </a:ext>
            </a:extLst>
          </p:cNvPr>
          <p:cNvPicPr>
            <a:picLocks noGrp="1" noChangeAspect="1"/>
          </p:cNvPicPr>
          <p:nvPr>
            <p:ph type="pic" sz="quarter" idx="12"/>
          </p:nvPr>
        </p:nvPicPr>
        <p:blipFill>
          <a:blip r:embed="rId3"/>
          <a:srcRect t="4698" b="4698"/>
          <a:stretch>
            <a:fillRect/>
          </a:stretch>
        </p:blipFill>
        <p:spPr>
          <a:xfrm>
            <a:off x="5110943" y="83126"/>
            <a:ext cx="11353800" cy="6858000"/>
          </a:xfrm>
        </p:spPr>
      </p:pic>
      <p:sp>
        <p:nvSpPr>
          <p:cNvPr id="4" name="标题 3">
            <a:extLst>
              <a:ext uri="{FF2B5EF4-FFF2-40B4-BE49-F238E27FC236}">
                <a16:creationId xmlns:a16="http://schemas.microsoft.com/office/drawing/2014/main" id="{0108483C-D7E5-4BC4-A063-CD9EA2DDE84E}"/>
              </a:ext>
            </a:extLst>
          </p:cNvPr>
          <p:cNvSpPr>
            <a:spLocks noGrp="1"/>
          </p:cNvSpPr>
          <p:nvPr>
            <p:ph type="title"/>
          </p:nvPr>
        </p:nvSpPr>
        <p:spPr/>
        <p:txBody>
          <a:bodyPr rtlCol="0">
            <a:normAutofit/>
          </a:bodyPr>
          <a:lstStyle/>
          <a:p>
            <a:pPr rtl="0"/>
            <a:r>
              <a:rPr lang="zh-CN" altLang="en-US" dirty="0">
                <a:latin typeface="Microsoft YaHei UI" panose="020B0503020204020204" pitchFamily="34" charset="-122"/>
                <a:ea typeface="Microsoft YaHei UI" panose="020B0503020204020204" pitchFamily="34" charset="-122"/>
              </a:rPr>
              <a:t>在此处输入标题</a:t>
            </a:r>
          </a:p>
        </p:txBody>
      </p:sp>
      <p:sp>
        <p:nvSpPr>
          <p:cNvPr id="6" name="文本占位符 5">
            <a:extLst>
              <a:ext uri="{FF2B5EF4-FFF2-40B4-BE49-F238E27FC236}">
                <a16:creationId xmlns:a16="http://schemas.microsoft.com/office/drawing/2014/main" id="{9D8A0347-95CC-4E7E-B5B8-92D48FB28F1A}"/>
              </a:ext>
            </a:extLst>
          </p:cNvPr>
          <p:cNvSpPr>
            <a:spLocks noGrp="1"/>
          </p:cNvSpPr>
          <p:nvPr>
            <p:ph type="body" sz="quarter" idx="11"/>
          </p:nvPr>
        </p:nvSpPr>
        <p:spPr>
          <a:xfrm>
            <a:off x="269509" y="714894"/>
            <a:ext cx="4289368" cy="6500553"/>
          </a:xfrm>
        </p:spPr>
        <p:txBody>
          <a:bodyPr rtlCol="0">
            <a:normAutofit/>
          </a:bodyPr>
          <a:lstStyle/>
          <a:p>
            <a:pPr rtl="0">
              <a:lnSpc>
                <a:spcPct val="150000"/>
              </a:lnSpc>
            </a:pPr>
            <a:r>
              <a:rPr lang="zh-CN" altLang="en-US" dirty="0">
                <a:latin typeface="Microsoft YaHei UI" panose="020B0503020204020204" pitchFamily="34" charset="-122"/>
                <a:ea typeface="Microsoft YaHei UI" panose="020B0503020204020204" pitchFamily="34" charset="-122"/>
              </a:rPr>
              <a:t>郑：</a:t>
            </a:r>
            <a:r>
              <a:rPr lang="en-US" altLang="zh-CN" dirty="0">
                <a:latin typeface="Microsoft YaHei UI" panose="020B0503020204020204" pitchFamily="34" charset="-122"/>
                <a:ea typeface="Microsoft YaHei UI" panose="020B0503020204020204" pitchFamily="34" charset="-122"/>
              </a:rPr>
              <a:t>n conclusion, traveling in the unknown is a comprehensive spiritual baptism and a life-enriching experience. With its unique charm, it beckons us to bravely step out of our comfort zones and embrace uncertainty. In the process of exploring the world, we discover and grow ourselves, while also writing a magnificent chapter in the exchange and dissemination of cultures and the deepening of human understanding of life and the world. Let us carry within us a heart filled with curiosity and reverence for the unknown and set foot on this journey replete with infinite possibilities to harvest those one-of-a-kind and life-long memorable</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9489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蓝色的水和树&#10;&#10;描述已自动生成">
            <a:extLst>
              <a:ext uri="{FF2B5EF4-FFF2-40B4-BE49-F238E27FC236}">
                <a16:creationId xmlns:a16="http://schemas.microsoft.com/office/drawing/2014/main" id="{9D7E6EA1-5796-567E-9246-4241DED3D840}"/>
              </a:ext>
            </a:extLst>
          </p:cNvPr>
          <p:cNvPicPr>
            <a:picLocks noChangeAspect="1"/>
          </p:cNvPicPr>
          <p:nvPr/>
        </p:nvPicPr>
        <p:blipFill>
          <a:blip r:embed="rId2"/>
          <a:stretch>
            <a:fillRect/>
          </a:stretch>
        </p:blipFill>
        <p:spPr>
          <a:xfrm>
            <a:off x="0" y="-1"/>
            <a:ext cx="12192000" cy="8439463"/>
          </a:xfrm>
          <a:prstGeom prst="rect">
            <a:avLst/>
          </a:prstGeom>
        </p:spPr>
      </p:pic>
    </p:spTree>
    <p:extLst>
      <p:ext uri="{BB962C8B-B14F-4D97-AF65-F5344CB8AC3E}">
        <p14:creationId xmlns:p14="http://schemas.microsoft.com/office/powerpoint/2010/main" val="3030464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descr="旅行主题平面布局">
            <a:extLst>
              <a:ext uri="{FF2B5EF4-FFF2-40B4-BE49-F238E27FC236}">
                <a16:creationId xmlns:a16="http://schemas.microsoft.com/office/drawing/2014/main" id="{2320BECE-3734-8743-8137-451E559E9974}"/>
              </a:ext>
            </a:extLst>
          </p:cNvPr>
          <p:cNvPicPr>
            <a:picLocks noGrp="1" noChangeAspect="1"/>
          </p:cNvPicPr>
          <p:nvPr>
            <p:ph type="pic" sz="quarter" idx="13"/>
          </p:nvPr>
        </p:nvPicPr>
        <p:blipFill>
          <a:blip r:embed="rId3"/>
          <a:srcRect t="11745" b="11745"/>
          <a:stretch>
            <a:fillRect/>
          </a:stretch>
        </p:blipFill>
        <p:spPr>
          <a:xfrm>
            <a:off x="838200" y="0"/>
            <a:ext cx="11353800" cy="5791201"/>
          </a:xfrm>
        </p:spPr>
      </p:pic>
      <p:sp>
        <p:nvSpPr>
          <p:cNvPr id="4" name="标题 3">
            <a:extLst>
              <a:ext uri="{FF2B5EF4-FFF2-40B4-BE49-F238E27FC236}">
                <a16:creationId xmlns:a16="http://schemas.microsoft.com/office/drawing/2014/main" id="{EB516E3E-5EFE-4EBE-B821-28A54E2B1169}"/>
              </a:ext>
            </a:extLst>
          </p:cNvPr>
          <p:cNvSpPr>
            <a:spLocks noGrp="1"/>
          </p:cNvSpPr>
          <p:nvPr>
            <p:ph type="title"/>
          </p:nvPr>
        </p:nvSpPr>
        <p:spPr/>
        <p:txBody>
          <a:bodyPr rtlCol="0" anchor="b"/>
          <a:lstStyle/>
          <a:p>
            <a:pPr lvl="0" rtl="0"/>
            <a:r>
              <a:rPr lang="zh-CN" altLang="en-US" dirty="0">
                <a:latin typeface="Microsoft YaHei UI" panose="020B0503020204020204" pitchFamily="34" charset="-122"/>
                <a:ea typeface="Microsoft YaHei UI" panose="020B0503020204020204" pitchFamily="34" charset="-122"/>
                <a:sym typeface="Bebas"/>
              </a:rPr>
              <a:t>谢谢！</a:t>
            </a:r>
            <a:endParaRPr lang="zh-CN" altLang="en-US" dirty="0">
              <a:latin typeface="Microsoft YaHei UI" panose="020B0503020204020204" pitchFamily="34" charset="-122"/>
              <a:ea typeface="Microsoft YaHei UI" panose="020B0503020204020204" pitchFamily="34" charset="-122"/>
            </a:endParaRPr>
          </a:p>
        </p:txBody>
      </p:sp>
      <p:sp>
        <p:nvSpPr>
          <p:cNvPr id="6" name="文本占位符 5">
            <a:extLst>
              <a:ext uri="{FF2B5EF4-FFF2-40B4-BE49-F238E27FC236}">
                <a16:creationId xmlns:a16="http://schemas.microsoft.com/office/drawing/2014/main" id="{4E492036-E696-4CD7-AA21-39FC74717BB9}"/>
              </a:ext>
            </a:extLst>
          </p:cNvPr>
          <p:cNvSpPr>
            <a:spLocks noGrp="1"/>
          </p:cNvSpPr>
          <p:nvPr>
            <p:ph type="body" sz="quarter" idx="14"/>
          </p:nvPr>
        </p:nvSpPr>
        <p:spPr>
          <a:xfrm>
            <a:off x="1436716" y="6018415"/>
            <a:ext cx="6548439" cy="304800"/>
          </a:xfrm>
        </p:spPr>
        <p:txBody>
          <a:bodyPr rtlCol="0">
            <a:normAutofit lnSpcReduction="10000"/>
          </a:bodyPr>
          <a:lstStyle/>
          <a:p>
            <a:pPr rtl="0"/>
            <a:endParaRPr lang="zh-CN" altLang="en-US" dirty="0">
              <a:latin typeface="Microsoft YaHei UI" panose="020B0503020204020204" pitchFamily="34" charset="-122"/>
              <a:ea typeface="Microsoft YaHei UI" panose="020B0503020204020204" pitchFamily="34" charset="-122"/>
            </a:endParaRPr>
          </a:p>
        </p:txBody>
      </p:sp>
      <p:grpSp>
        <p:nvGrpSpPr>
          <p:cNvPr id="51" name="组 50" descr="联系信息文本框组">
            <a:extLst>
              <a:ext uri="{FF2B5EF4-FFF2-40B4-BE49-F238E27FC236}">
                <a16:creationId xmlns:a16="http://schemas.microsoft.com/office/drawing/2014/main" id="{5440D331-C6D8-D844-8811-5ED6AEB3F4BD}"/>
              </a:ext>
            </a:extLst>
          </p:cNvPr>
          <p:cNvGrpSpPr/>
          <p:nvPr/>
        </p:nvGrpSpPr>
        <p:grpSpPr>
          <a:xfrm>
            <a:off x="9309516" y="502274"/>
            <a:ext cx="2780443" cy="993643"/>
            <a:chOff x="7718027" y="4213936"/>
            <a:chExt cx="2780443" cy="993643"/>
          </a:xfrm>
        </p:grpSpPr>
        <p:grpSp>
          <p:nvGrpSpPr>
            <p:cNvPr id="19" name="组 18">
              <a:extLst>
                <a:ext uri="{FF2B5EF4-FFF2-40B4-BE49-F238E27FC236}">
                  <a16:creationId xmlns:a16="http://schemas.microsoft.com/office/drawing/2014/main" id="{28D1A7A2-A799-E043-8B93-F66D87909B8A}"/>
                </a:ext>
              </a:extLst>
            </p:cNvPr>
            <p:cNvGrpSpPr/>
            <p:nvPr/>
          </p:nvGrpSpPr>
          <p:grpSpPr>
            <a:xfrm>
              <a:off x="8029588" y="4225347"/>
              <a:ext cx="2468882" cy="982232"/>
              <a:chOff x="6095998" y="4225347"/>
              <a:chExt cx="4707723" cy="982232"/>
            </a:xfrm>
          </p:grpSpPr>
          <p:sp>
            <p:nvSpPr>
              <p:cNvPr id="45" name="副标题 2">
                <a:extLst>
                  <a:ext uri="{FF2B5EF4-FFF2-40B4-BE49-F238E27FC236}">
                    <a16:creationId xmlns:a16="http://schemas.microsoft.com/office/drawing/2014/main" id="{6727AF79-CC43-B24F-91AB-59C97C34865E}"/>
                  </a:ext>
                </a:extLst>
              </p:cNvPr>
              <p:cNvSpPr txBox="1">
                <a:spLocks/>
              </p:cNvSpPr>
              <p:nvPr/>
            </p:nvSpPr>
            <p:spPr>
              <a:xfrm>
                <a:off x="6095998" y="4225347"/>
                <a:ext cx="4031470" cy="30904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rtl="0">
                  <a:buClr>
                    <a:srgbClr val="00B0F0"/>
                  </a:buClr>
                </a:pPr>
                <a:r>
                  <a:rPr lang="en-US" altLang="zh-CN" b="1" dirty="0">
                    <a:solidFill>
                      <a:schemeClr val="tx2"/>
                    </a:solidFill>
                    <a:latin typeface="Microsoft YaHei UI" panose="020B0503020204020204" pitchFamily="34" charset="-122"/>
                    <a:ea typeface="Microsoft YaHei UI" panose="020B0503020204020204" pitchFamily="34" charset="-122"/>
                    <a:cs typeface="Gill Sans" panose="020B0502020104020203" pitchFamily="34" charset="-79"/>
                  </a:rPr>
                  <a:t>VICTORIA LINDQVIST</a:t>
                </a:r>
                <a:endParaRPr kumimoji="0" lang="zh-CN" altLang="en-US" sz="1400" b="1" u="none" strike="noStrike" kern="1200" cap="none" spc="0" normalizeH="0" baseline="0" noProof="0" dirty="0">
                  <a:ln>
                    <a:noFill/>
                  </a:ln>
                  <a:solidFill>
                    <a:schemeClr val="tx2"/>
                  </a:solidFill>
                  <a:effectLst/>
                  <a:uLnTx/>
                  <a:uFillTx/>
                  <a:latin typeface="Microsoft YaHei UI" panose="020B0503020204020204" pitchFamily="34" charset="-122"/>
                  <a:ea typeface="Microsoft YaHei UI" panose="020B0503020204020204" pitchFamily="34" charset="-122"/>
                  <a:cs typeface="Gill Sans" panose="020B0502020104020203" pitchFamily="34" charset="-79"/>
                </a:endParaRPr>
              </a:p>
            </p:txBody>
          </p:sp>
          <p:sp>
            <p:nvSpPr>
              <p:cNvPr id="46" name="文本占位符 17">
                <a:extLst>
                  <a:ext uri="{FF2B5EF4-FFF2-40B4-BE49-F238E27FC236}">
                    <a16:creationId xmlns:a16="http://schemas.microsoft.com/office/drawing/2014/main" id="{698B802A-61BF-5142-91CD-EF6EE9F1A68A}"/>
                  </a:ext>
                </a:extLst>
              </p:cNvPr>
              <p:cNvSpPr txBox="1">
                <a:spLocks/>
              </p:cNvSpPr>
              <p:nvPr/>
            </p:nvSpPr>
            <p:spPr>
              <a:xfrm>
                <a:off x="6096002" y="4570697"/>
                <a:ext cx="3206749"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buClr>
                    <a:srgbClr val="00B0F0"/>
                  </a:buClr>
                </a:pPr>
                <a:r>
                  <a:rPr lang="en-US" altLang="zh-CN" sz="1400" u="none" strike="noStrike" kern="1200" cap="none" spc="0" normalizeH="0" noProof="0" dirty="0">
                    <a:ln>
                      <a:noFill/>
                    </a:ln>
                    <a:solidFill>
                      <a:schemeClr val="tx2"/>
                    </a:solidFill>
                    <a:effectLst/>
                    <a:uLnTx/>
                    <a:uFillTx/>
                    <a:latin typeface="Microsoft YaHei UI" panose="020B0503020204020204" pitchFamily="34" charset="-122"/>
                    <a:ea typeface="Microsoft YaHei UI" panose="020B0503020204020204" pitchFamily="34" charset="-122"/>
                    <a:cs typeface="Gill Sans Light" panose="020B0302020104020203" pitchFamily="34" charset="-79"/>
                  </a:rPr>
                  <a:t>+</a:t>
                </a:r>
                <a:r>
                  <a:rPr lang="en-US" altLang="zh-CN" dirty="0">
                    <a:solidFill>
                      <a:schemeClr val="tx2"/>
                    </a:solidFill>
                    <a:latin typeface="Microsoft YaHei UI" panose="020B0503020204020204" pitchFamily="34" charset="-122"/>
                    <a:ea typeface="Microsoft YaHei UI" panose="020B0503020204020204" pitchFamily="34" charset="-122"/>
                    <a:cs typeface="Gill Sans Light" panose="020B0302020104020203" pitchFamily="34" charset="-79"/>
                  </a:rPr>
                  <a:t>1 (589) 555‐0199</a:t>
                </a:r>
                <a:endParaRPr kumimoji="0" lang="zh-CN" altLang="en-US" sz="1400" u="none" strike="noStrike" kern="1200" cap="none" spc="0" normalizeH="0" baseline="0" noProof="0" dirty="0">
                  <a:ln>
                    <a:noFill/>
                  </a:ln>
                  <a:solidFill>
                    <a:schemeClr val="tx2"/>
                  </a:solidFill>
                  <a:effectLst/>
                  <a:uLnTx/>
                  <a:uFillTx/>
                  <a:latin typeface="Microsoft YaHei UI" panose="020B0503020204020204" pitchFamily="34" charset="-122"/>
                  <a:ea typeface="Microsoft YaHei UI" panose="020B0503020204020204" pitchFamily="34" charset="-122"/>
                  <a:cs typeface="Gill Sans Light" panose="020B0302020104020203" pitchFamily="34" charset="-79"/>
                </a:endParaRPr>
              </a:p>
            </p:txBody>
          </p:sp>
          <p:sp>
            <p:nvSpPr>
              <p:cNvPr id="47" name="文本占位符 18">
                <a:extLst>
                  <a:ext uri="{FF2B5EF4-FFF2-40B4-BE49-F238E27FC236}">
                    <a16:creationId xmlns:a16="http://schemas.microsoft.com/office/drawing/2014/main" id="{22512C4B-7E64-EA4F-9C2C-D59EF00F75BC}"/>
                  </a:ext>
                </a:extLst>
              </p:cNvPr>
              <p:cNvSpPr txBox="1">
                <a:spLocks/>
              </p:cNvSpPr>
              <p:nvPr/>
            </p:nvSpPr>
            <p:spPr>
              <a:xfrm>
                <a:off x="6096002" y="4959929"/>
                <a:ext cx="4707719"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500"/>
                  </a:spcAft>
                  <a:buClr>
                    <a:srgbClr val="00B0F0"/>
                  </a:buClr>
                  <a:buSzTx/>
                  <a:buFont typeface="Arial" panose="020B0604020202020204" pitchFamily="34" charset="0"/>
                  <a:buNone/>
                  <a:tabLst/>
                  <a:defRPr/>
                </a:pPr>
                <a:r>
                  <a:rPr lang="en-US" altLang="zh-CN" sz="1400" u="none" strike="noStrike" kern="1200" cap="none" spc="0" normalizeH="0" noProof="0" dirty="0">
                    <a:ln>
                      <a:noFill/>
                    </a:ln>
                    <a:solidFill>
                      <a:schemeClr val="tx2"/>
                    </a:solidFill>
                    <a:effectLst/>
                    <a:uLnTx/>
                    <a:uFillTx/>
                    <a:latin typeface="Microsoft YaHei UI" panose="020B0503020204020204" pitchFamily="34" charset="-122"/>
                    <a:ea typeface="Microsoft YaHei UI" panose="020B0503020204020204" pitchFamily="34" charset="-122"/>
                    <a:cs typeface="Gill Sans Light" panose="020B0302020104020203" pitchFamily="34" charset="-79"/>
                  </a:rPr>
                  <a:t>victoria@margiestravel.com</a:t>
                </a:r>
              </a:p>
            </p:txBody>
          </p:sp>
        </p:grpSp>
        <p:grpSp>
          <p:nvGrpSpPr>
            <p:cNvPr id="20" name="组 19">
              <a:extLst>
                <a:ext uri="{FF2B5EF4-FFF2-40B4-BE49-F238E27FC236}">
                  <a16:creationId xmlns:a16="http://schemas.microsoft.com/office/drawing/2014/main" id="{FA9978F1-A4D0-0C48-82F7-A677ECC15EF8}"/>
                </a:ext>
              </a:extLst>
            </p:cNvPr>
            <p:cNvGrpSpPr/>
            <p:nvPr/>
          </p:nvGrpSpPr>
          <p:grpSpPr>
            <a:xfrm>
              <a:off x="7718027" y="4213936"/>
              <a:ext cx="218900" cy="979268"/>
              <a:chOff x="6582150" y="5034270"/>
              <a:chExt cx="218900" cy="979268"/>
            </a:xfrm>
          </p:grpSpPr>
          <p:pic>
            <p:nvPicPr>
              <p:cNvPr id="52" name="图形 51" descr="用户" title="图标 - 演示者姓名">
                <a:extLst>
                  <a:ext uri="{FF2B5EF4-FFF2-40B4-BE49-F238E27FC236}">
                    <a16:creationId xmlns:a16="http://schemas.microsoft.com/office/drawing/2014/main" id="{174B9B52-F256-CC43-B002-B0CC730357F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82150" y="5034270"/>
                <a:ext cx="218900" cy="218900"/>
              </a:xfrm>
              <a:prstGeom prst="rect">
                <a:avLst/>
              </a:prstGeom>
            </p:spPr>
          </p:pic>
          <p:pic>
            <p:nvPicPr>
              <p:cNvPr id="53" name="图形 52" descr="信封" title="图标演示者电子邮件">
                <a:extLst>
                  <a:ext uri="{FF2B5EF4-FFF2-40B4-BE49-F238E27FC236}">
                    <a16:creationId xmlns:a16="http://schemas.microsoft.com/office/drawing/2014/main" id="{F2F4E712-3E0F-6C46-96C5-35C27A46BADB}"/>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82150" y="5794638"/>
                <a:ext cx="218900" cy="218900"/>
              </a:xfrm>
              <a:prstGeom prst="rect">
                <a:avLst/>
              </a:prstGeom>
            </p:spPr>
          </p:pic>
          <p:pic>
            <p:nvPicPr>
              <p:cNvPr id="54" name="图形 53" descr="智能手机" title="图标 - 演示者电话号码">
                <a:extLst>
                  <a:ext uri="{FF2B5EF4-FFF2-40B4-BE49-F238E27FC236}">
                    <a16:creationId xmlns:a16="http://schemas.microsoft.com/office/drawing/2014/main" id="{A4DE8733-7009-1A4C-AF89-8881265D092B}"/>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582150" y="5405406"/>
                <a:ext cx="218900" cy="218900"/>
              </a:xfrm>
              <a:prstGeom prst="rect">
                <a:avLst/>
              </a:prstGeom>
            </p:spPr>
          </p:pic>
        </p:grpSp>
      </p:grpSp>
    </p:spTree>
    <p:extLst>
      <p:ext uri="{BB962C8B-B14F-4D97-AF65-F5344CB8AC3E}">
        <p14:creationId xmlns:p14="http://schemas.microsoft.com/office/powerpoint/2010/main" val="511889710"/>
      </p:ext>
    </p:extLst>
  </p:cSld>
  <p:clrMapOvr>
    <a:masterClrMapping/>
  </p:clrMapOvr>
</p:sld>
</file>

<file path=ppt/theme/theme1.xml><?xml version="1.0" encoding="utf-8"?>
<a:theme xmlns:a="http://schemas.openxmlformats.org/drawingml/2006/main" name="Office 主题">
  <a:themeElements>
    <a:clrScheme name="Custom 25">
      <a:dk1>
        <a:srgbClr val="3F3F3F"/>
      </a:dk1>
      <a:lt1>
        <a:srgbClr val="FFFFFF"/>
      </a:lt1>
      <a:dk2>
        <a:srgbClr val="000000"/>
      </a:dk2>
      <a:lt2>
        <a:srgbClr val="A5A5A5"/>
      </a:lt2>
      <a:accent1>
        <a:srgbClr val="00194C"/>
      </a:accent1>
      <a:accent2>
        <a:srgbClr val="EAB200"/>
      </a:accent2>
      <a:accent3>
        <a:srgbClr val="DDDDDD"/>
      </a:accent3>
      <a:accent4>
        <a:srgbClr val="954F72"/>
      </a:accent4>
      <a:accent5>
        <a:srgbClr val="00843B"/>
      </a:accent5>
      <a:accent6>
        <a:srgbClr val="014067"/>
      </a:accent6>
      <a:hlink>
        <a:srgbClr val="00194C"/>
      </a:hlink>
      <a:folHlink>
        <a:srgbClr val="954F72"/>
      </a:folHlink>
    </a:clrScheme>
    <a:fontScheme name="Custom 28">
      <a:majorFont>
        <a:latin typeface="Gill Sans MT"/>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4307597_TF78646930" id="{C57D0683-9566-4777-8AD3-603761F10C04}" vid="{04FE5582-7EBB-450F-ACBD-0CED7EC43B4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DE6D2A-0A40-4DAB-B8AE-656243D6AB33}">
  <ds:schemaRefs>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purl.org/dc/dcmitype/"/>
    <ds:schemaRef ds:uri="http://purl.org/dc/elements/1.1/"/>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CFE2D894-9887-4C6E-B664-EB7E082F34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A67AA4-7A39-4D54-84CA-5821BEF7F7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旅行演示文稿</Template>
  <TotalTime>20</TotalTime>
  <Words>651</Words>
  <Application>Microsoft Office PowerPoint</Application>
  <PresentationFormat>宽屏</PresentationFormat>
  <Paragraphs>24</Paragraphs>
  <Slides>9</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Inter</vt:lpstr>
      <vt:lpstr>Microsoft YaHei UI</vt:lpstr>
      <vt:lpstr>Arial</vt:lpstr>
      <vt:lpstr>Montserrat</vt:lpstr>
      <vt:lpstr>Office 主题</vt:lpstr>
      <vt:lpstr> Journey into the unknown</vt:lpstr>
      <vt:lpstr>The Profound Significance of Traveling into the Unknown</vt:lpstr>
      <vt:lpstr>PowerPoint 演示文稿</vt:lpstr>
      <vt:lpstr>在此处输入标题 II</vt:lpstr>
      <vt:lpstr>比较幻灯片</vt:lpstr>
      <vt:lpstr>PowerPoint 演示文稿</vt:lpstr>
      <vt:lpstr>在此处输入标题</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a39227</dc:creator>
  <cp:lastModifiedBy>a39227</cp:lastModifiedBy>
  <cp:revision>6</cp:revision>
  <dcterms:created xsi:type="dcterms:W3CDTF">2024-12-15T08:38:16Z</dcterms:created>
  <dcterms:modified xsi:type="dcterms:W3CDTF">2024-12-15T13:16:47Z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