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86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036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281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472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88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075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030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93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659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073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028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01D5-0AB5-4439-8D58-3D4E7BF07FAC}" type="datetimeFigureOut">
              <a:rPr lang="nb-NO" smtClean="0"/>
              <a:t>31.01.2022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BEFA-BA83-40C1-A253-4AE72529D07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326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marcusalexander.dahl@kristiania.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etbrains.com/idea/2020/05/debugger-basics-in-intellij-ide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aeldung.com/java-string-immut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FF690-C449-439A-AB3E-16EDD71B5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5205662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noProof="1"/>
              <a:t>Session 5 (of 24)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4DCFE0B-9085-401F-814E-580B38E6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5059048" cy="1572768"/>
          </a:xfrm>
        </p:spPr>
        <p:txBody>
          <a:bodyPr>
            <a:normAutofit/>
          </a:bodyPr>
          <a:lstStyle/>
          <a:p>
            <a:pPr algn="l"/>
            <a:r>
              <a:rPr lang="nb-NO" sz="1800" dirty="0"/>
              <a:t>PGR112</a:t>
            </a:r>
            <a:br>
              <a:rPr lang="nb-NO" sz="1800" dirty="0"/>
            </a:br>
            <a:r>
              <a:rPr lang="nb-NO" sz="1800" dirty="0" err="1"/>
              <a:t>Objectorientert</a:t>
            </a:r>
            <a:r>
              <a:rPr lang="nb-NO" sz="1800" dirty="0"/>
              <a:t> programmering</a:t>
            </a:r>
            <a:br>
              <a:rPr lang="nb-NO" sz="1800" dirty="0"/>
            </a:br>
            <a:br>
              <a:rPr lang="nb-NO" sz="1800" dirty="0"/>
            </a:br>
            <a:r>
              <a:rPr lang="nb-NO" sz="1800" dirty="0"/>
              <a:t>Marcus Alexander Dahl / </a:t>
            </a:r>
            <a:r>
              <a:rPr lang="nb-NO" sz="1800" dirty="0">
                <a:hlinkClick r:id="rId2"/>
              </a:rPr>
              <a:t>marcusalexander.dahl@kristiania.no</a:t>
            </a:r>
            <a:endParaRPr lang="nb-NO" sz="1800" dirty="0"/>
          </a:p>
          <a:p>
            <a:pPr algn="l"/>
            <a:endParaRPr lang="nb-NO" sz="1800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C440BFA-93CD-46CD-A8C3-D432AD86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19" y="640080"/>
            <a:ext cx="2745427" cy="270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5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7C6377-96EA-4773-BEA5-17112D6F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FF0F22-62E5-45C5-91A8-8BA8CB62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not only IntelliJ that has a debugger, any IDE with any dignity and respect for itself, do have a debugger.</a:t>
            </a:r>
          </a:p>
          <a:p>
            <a:endParaRPr lang="en-US" dirty="0"/>
          </a:p>
          <a:p>
            <a:r>
              <a:rPr lang="en-US" dirty="0"/>
              <a:t>What does the debugger allow us to do? We can step into our code and run it step by step.</a:t>
            </a:r>
          </a:p>
          <a:p>
            <a:endParaRPr lang="en-US" dirty="0"/>
          </a:p>
          <a:p>
            <a:r>
              <a:rPr lang="en-US" dirty="0"/>
              <a:t>During each step, we can examine both local variables and fields.</a:t>
            </a:r>
          </a:p>
          <a:p>
            <a:endParaRPr lang="en-US" dirty="0"/>
          </a:p>
          <a:p>
            <a:r>
              <a:rPr lang="en-US" dirty="0"/>
              <a:t>A little demonstration;</a:t>
            </a:r>
          </a:p>
          <a:p>
            <a:r>
              <a:rPr lang="en-US" dirty="0"/>
              <a:t>You can read more about basics of Debugger in IntelliJ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50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F87949-A6D6-4B53-BDD0-5EEA29B9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simple (for now) test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B69ACB-1C83-462F-B8CC-9732BEAF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can make sure your code doesn’t break old functionality when new functionality is added.</a:t>
            </a:r>
          </a:p>
          <a:p>
            <a:endParaRPr lang="en-US" dirty="0"/>
          </a:p>
          <a:p>
            <a:r>
              <a:rPr lang="en-US" dirty="0"/>
              <a:t>Testing alone is a big topic, but for now we will keep it simple with assertions, making sure our data stays and acts as we expect it to do.</a:t>
            </a:r>
          </a:p>
          <a:p>
            <a:endParaRPr lang="en-US" dirty="0"/>
          </a:p>
          <a:p>
            <a:r>
              <a:rPr lang="en-US" dirty="0"/>
              <a:t>Let create a simple test and explore some basic concepts when setting up tests. </a:t>
            </a:r>
          </a:p>
        </p:txBody>
      </p:sp>
    </p:spTree>
    <p:extLst>
      <p:ext uri="{BB962C8B-B14F-4D97-AF65-F5344CB8AC3E}">
        <p14:creationId xmlns:p14="http://schemas.microsoft.com/office/powerpoint/2010/main" val="165003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5FCFAD-EC90-4A43-9EC9-2661508E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end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0D7070-C422-47A5-9B81-FFDE0A6F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for this sessions:</a:t>
            </a:r>
          </a:p>
          <a:p>
            <a:pPr lvl="1"/>
            <a:r>
              <a:rPr lang="en-US" dirty="0"/>
              <a:t>I understand more about how the Scanner works</a:t>
            </a:r>
          </a:p>
          <a:p>
            <a:pPr lvl="1"/>
            <a:r>
              <a:rPr lang="en-US" dirty="0"/>
              <a:t>I understand in simple terms that we are working with streams of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1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627B8D-1524-4E52-B2ED-6453A30D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[Bonus]: Newer Java-feature: </a:t>
            </a:r>
            <a:r>
              <a:rPr lang="en-US" b="1" dirty="0"/>
              <a:t>Records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0874210-78BA-4DC9-9837-74C6B33A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classes to store data, as in, a class being used only as data storage using its fields, we can use records instead.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is immutable, so there are no setters, only getters with the same name as the field, instead of a </a:t>
            </a:r>
            <a:r>
              <a:rPr lang="en-US" b="1" dirty="0"/>
              <a:t>get</a:t>
            </a:r>
            <a:r>
              <a:rPr lang="en-US" dirty="0"/>
              <a:t> prefix.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Values are declared when given to the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 us explore by coding an example together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8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1646E1-1FDE-431B-98E9-DF0BE5A9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Lecture lecture = new Lecture(5);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0D7883-339D-4DD4-91A2-D53619DF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lecture.printGoals();</a:t>
            </a:r>
          </a:p>
          <a:p>
            <a:pPr lvl="1"/>
            <a:endParaRPr lang="en-US" noProof="1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en-US" noProof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Go more in depth using the Scanner-class, from validating input to understanding how it actually works</a:t>
            </a:r>
          </a:p>
          <a:p>
            <a:pPr marL="457200" lvl="1" indent="0">
              <a:buNone/>
            </a:pPr>
            <a:endParaRPr lang="en-US" noProof="1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en-US" noProof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Debugging our code to understand what happens</a:t>
            </a:r>
          </a:p>
          <a:p>
            <a:pPr lvl="1"/>
            <a:endParaRPr lang="en-US" noProof="1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en-US" noProof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Logging information during development</a:t>
            </a:r>
          </a:p>
          <a:p>
            <a:pPr lvl="1"/>
            <a:endParaRPr lang="en-US" noProof="1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en-US" noProof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Writing a simple test and explore that briefly</a:t>
            </a:r>
          </a:p>
        </p:txBody>
      </p:sp>
    </p:spTree>
    <p:extLst>
      <p:ext uri="{BB962C8B-B14F-4D97-AF65-F5344CB8AC3E}">
        <p14:creationId xmlns:p14="http://schemas.microsoft.com/office/powerpoint/2010/main" val="340465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6E89C2-DF95-47DD-AB02-D972596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– taking a closer look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D61782-3D00-4E9B-A9C7-5B3B9661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in Java are immutable.</a:t>
            </a:r>
            <a:br>
              <a:rPr lang="en-US" dirty="0"/>
            </a:br>
            <a:r>
              <a:rPr lang="en-US" dirty="0"/>
              <a:t>You can read more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Can be seen as an array of the</a:t>
            </a:r>
            <a:br>
              <a:rPr lang="en-US" dirty="0"/>
            </a:br>
            <a:r>
              <a:rPr lang="en-US" dirty="0"/>
              <a:t>primitive data type </a:t>
            </a:r>
            <a:r>
              <a:rPr lang="en-US" b="1" dirty="0">
                <a:latin typeface="Consolas" panose="020B0609020204030204" pitchFamily="49" charset="0"/>
              </a:rPr>
              <a:t>char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Be aware, as we should use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A.equals</a:t>
            </a:r>
            <a:r>
              <a:rPr lang="en-US" dirty="0">
                <a:latin typeface="Consolas" panose="020B0609020204030204" pitchFamily="49" charset="0"/>
              </a:rPr>
              <a:t>(B) and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A.equals</a:t>
            </a:r>
            <a:r>
              <a:rPr lang="en-US" dirty="0">
                <a:latin typeface="Consolas" panose="020B0609020204030204" pitchFamily="49" charset="0"/>
              </a:rPr>
              <a:t>(C) instead!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77DF331-3F5F-4590-AD98-6A22F553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542" y="2725646"/>
            <a:ext cx="5201458" cy="4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7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D76429-AADF-4E31-9A3A-6689262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Java I/O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663351-8FA6-4FEE-AE35-6A13A720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Input and output of data</a:t>
            </a:r>
            <a:br>
              <a:rPr lang="en-US" noProof="1"/>
            </a:br>
            <a:endParaRPr lang="en-US" noProof="1"/>
          </a:p>
          <a:p>
            <a:pPr lvl="1"/>
            <a:r>
              <a:rPr lang="en-US" noProof="1"/>
              <a:t>For input, we have so far used </a:t>
            </a:r>
            <a:r>
              <a:rPr lang="en-US" b="1" noProof="1">
                <a:latin typeface="Consolas" panose="020B0609020204030204" pitchFamily="49" charset="0"/>
              </a:rPr>
              <a:t>System.in </a:t>
            </a:r>
            <a:r>
              <a:rPr lang="en-US" noProof="1"/>
              <a:t>as an argument to the constructor of the Scanner-class</a:t>
            </a:r>
          </a:p>
          <a:p>
            <a:pPr lvl="2"/>
            <a:r>
              <a:rPr lang="en-US" noProof="1"/>
              <a:t>Available as an import from java.util.Scanner</a:t>
            </a:r>
          </a:p>
          <a:p>
            <a:pPr lvl="2"/>
            <a:endParaRPr lang="en-US" noProof="1"/>
          </a:p>
          <a:p>
            <a:pPr lvl="1"/>
            <a:r>
              <a:rPr lang="en-US" noProof="1"/>
              <a:t>For output, we have so far used </a:t>
            </a:r>
            <a:r>
              <a:rPr lang="en-US" b="1" noProof="1">
                <a:latin typeface="Consolas" panose="020B0609020204030204" pitchFamily="49" charset="0"/>
              </a:rPr>
              <a:t>System.out</a:t>
            </a:r>
            <a:r>
              <a:rPr lang="en-US" noProof="1"/>
              <a:t> and its available methods such as print, println, printf.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Respectively, they are the following types: </a:t>
            </a:r>
            <a:r>
              <a:rPr lang="en-US" i="1" noProof="1"/>
              <a:t>InputStream</a:t>
            </a:r>
            <a:r>
              <a:rPr lang="en-US" noProof="1"/>
              <a:t> and </a:t>
            </a:r>
            <a:r>
              <a:rPr lang="en-US" i="1" noProof="1"/>
              <a:t>PrintStream</a:t>
            </a:r>
            <a:r>
              <a:rPr lang="en-US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89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61C818-6ECF-464A-8CD9-AFE57ADE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Java I/O – Scanner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23C00C-98D7-45F8-9B8F-F0C37F6B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Taking a closer look at the Scanner we have used to read input so far</a:t>
            </a:r>
          </a:p>
          <a:p>
            <a:pPr lvl="1"/>
            <a:r>
              <a:rPr lang="en-US" noProof="1"/>
              <a:t>It works by reading and parsing input data, creating tokens by splitting up the data using a delimeter, by default using white space (space, enter, tab, etc)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It has different methods which allows us to detect the state of the scanner, seeing as the Scanner-class is a state machine.</a:t>
            </a:r>
          </a:p>
          <a:p>
            <a:pPr lvl="1"/>
            <a:r>
              <a:rPr lang="en-US" noProof="1"/>
              <a:t>Our program will stop while waiting on input! </a:t>
            </a:r>
          </a:p>
          <a:p>
            <a:pPr lvl="1"/>
            <a:r>
              <a:rPr lang="en-US" noProof="1"/>
              <a:t>Remember to close our scanner, we are working with streams!</a:t>
            </a:r>
          </a:p>
          <a:p>
            <a:endParaRPr lang="en-US" noProof="1"/>
          </a:p>
          <a:p>
            <a:endParaRPr lang="en-US" noProof="1"/>
          </a:p>
          <a:p>
            <a:pPr lvl="1"/>
            <a:endParaRPr lang="en-US" noProof="1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A64AC69-A128-46EF-8428-20975CDC9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14" y="5045480"/>
            <a:ext cx="7889966" cy="32221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8678C866-A038-40EB-BC95-E2B2E1F9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4" y="5378809"/>
            <a:ext cx="7889966" cy="370114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0A69DD80-EC88-432E-A0EE-32DDE46F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114" y="5748338"/>
            <a:ext cx="7889966" cy="3048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FA80AB4D-ABED-45E3-8B7D-C12922D2F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114" y="6053138"/>
            <a:ext cx="7889966" cy="3048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8C58D245-7852-431E-8331-084E634D1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114" y="6340475"/>
            <a:ext cx="788996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4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0ADAA6-1278-4FAF-9CFA-7D8037A3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Java I/O – Scanner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4A3314-0D2E-4B96-B6CD-FC799723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Let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explore</a:t>
            </a:r>
            <a:r>
              <a:rPr lang="nb-NO" dirty="0"/>
              <a:t> by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412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622812-3475-4DDB-9E6D-249588DA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I/O – Creating a (terminal) menu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7C3256C-94E7-41F0-A415-8183235F6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Into IntelliJ we go!</a:t>
            </a:r>
          </a:p>
        </p:txBody>
      </p:sp>
    </p:spTree>
    <p:extLst>
      <p:ext uri="{BB962C8B-B14F-4D97-AF65-F5344CB8AC3E}">
        <p14:creationId xmlns:p14="http://schemas.microsoft.com/office/powerpoint/2010/main" val="54843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A138CD-E788-45A3-820F-C83E4B04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95CD510-61CF-42BB-B1F4-987129D3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a Java-program to run, it must be compiled first. The compiler makes sure that the programmer is following the rules that the compiler expects to be followed.</a:t>
            </a:r>
          </a:p>
          <a:p>
            <a:endParaRPr lang="en-US" dirty="0"/>
          </a:p>
          <a:p>
            <a:r>
              <a:rPr lang="en-US" dirty="0"/>
              <a:t>The compiler will display errors during compilation and display where in our code an error / exception presented itself.</a:t>
            </a:r>
          </a:p>
          <a:p>
            <a:endParaRPr lang="en-US" dirty="0"/>
          </a:p>
          <a:p>
            <a:r>
              <a:rPr lang="en-US" dirty="0"/>
              <a:t>There can still be errors when running our code and is often due to a logical error (if statements, loops, indexing, etc.) or user input.</a:t>
            </a:r>
          </a:p>
          <a:p>
            <a:endParaRPr lang="en-US" dirty="0"/>
          </a:p>
          <a:p>
            <a:r>
              <a:rPr lang="en-US" dirty="0"/>
              <a:t>Where should we start when errors occur, or we are stuck?</a:t>
            </a:r>
          </a:p>
        </p:txBody>
      </p:sp>
    </p:spTree>
    <p:extLst>
      <p:ext uri="{BB962C8B-B14F-4D97-AF65-F5344CB8AC3E}">
        <p14:creationId xmlns:p14="http://schemas.microsoft.com/office/powerpoint/2010/main" val="249591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962444-20F0-4EDD-A8D0-DFCDE8D0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B36E58-5C6F-4FB3-A9C5-A267C6F9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way of debugging is to simply use the terminal, as in printing out information to the terminal so that we as the programmer can read it</a:t>
            </a:r>
          </a:p>
          <a:p>
            <a:endParaRPr lang="en-US" dirty="0"/>
          </a:p>
          <a:p>
            <a:r>
              <a:rPr lang="en-US" dirty="0"/>
              <a:t>This can get really messy with bigger code bases, and especially when we’re dealing with many classes and methods.</a:t>
            </a:r>
          </a:p>
          <a:p>
            <a:endParaRPr lang="en-US" dirty="0"/>
          </a:p>
          <a:p>
            <a:r>
              <a:rPr lang="en-US" dirty="0"/>
              <a:t>IntelliJ has a powerful debugger!</a:t>
            </a:r>
          </a:p>
        </p:txBody>
      </p:sp>
    </p:spTree>
    <p:extLst>
      <p:ext uri="{BB962C8B-B14F-4D97-AF65-F5344CB8AC3E}">
        <p14:creationId xmlns:p14="http://schemas.microsoft.com/office/powerpoint/2010/main" val="385959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741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Cascadia Code Light</vt:lpstr>
      <vt:lpstr>Consolas</vt:lpstr>
      <vt:lpstr>Office Theme</vt:lpstr>
      <vt:lpstr>Session 5 (of 24)</vt:lpstr>
      <vt:lpstr>Lecture lecture = new Lecture(5);</vt:lpstr>
      <vt:lpstr>String – taking a closer look</vt:lpstr>
      <vt:lpstr>Java I/O</vt:lpstr>
      <vt:lpstr>Java I/O – Scanner</vt:lpstr>
      <vt:lpstr>Java I/O – Scanner</vt:lpstr>
      <vt:lpstr>Java I/O – Creating a (terminal) menu</vt:lpstr>
      <vt:lpstr>Problems</vt:lpstr>
      <vt:lpstr>Debugging</vt:lpstr>
      <vt:lpstr>Debugger</vt:lpstr>
      <vt:lpstr>Writing a simple (for now) test</vt:lpstr>
      <vt:lpstr>Before we end</vt:lpstr>
      <vt:lpstr>[Bonus]: Newer Java-feature: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PGR112 – Trinn 5: </dc:title>
  <dc:creator>Marcus Alexander Dahl</dc:creator>
  <cp:lastModifiedBy>Marcus Alexander Dahl</cp:lastModifiedBy>
  <cp:revision>6</cp:revision>
  <dcterms:created xsi:type="dcterms:W3CDTF">2022-01-23T03:05:20Z</dcterms:created>
  <dcterms:modified xsi:type="dcterms:W3CDTF">2022-01-31T06:14:55Z</dcterms:modified>
</cp:coreProperties>
</file>