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6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Sheet1!$A$2:$A$5</cx:f>
        <cx:lvl ptCount="4">
          <cx:pt idx="0">Thing 1</cx:pt>
          <cx:pt idx="1">Thing 2</cx:pt>
          <cx:pt idx="2">Thing 3</cx:pt>
          <cx:pt idx="3">Thing 4</cx:pt>
        </cx:lvl>
      </cx:strDim>
      <cx:numDim type="val">
        <cx:f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>Sheet1!$A$2:$A$5</cx:f>
        <cx:lvl ptCount="4">
          <cx:pt idx="0">Thing 1</cx:pt>
          <cx:pt idx="1">Thing 2</cx:pt>
          <cx:pt idx="2">Thing 3</cx:pt>
          <cx:pt idx="3">Thing 4</cx:pt>
        </cx:lvl>
      </cx:strDim>
      <cx:numDim type="val">
        <cx:f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>Sheet1!$A$2:$A$5</cx:f>
        <cx:lvl ptCount="4">
          <cx:pt idx="0">Thing 1</cx:pt>
          <cx:pt idx="1">Thing 2</cx:pt>
          <cx:pt idx="2">Thing 3</cx:pt>
          <cx:pt idx="3">Thing 4</cx:pt>
        </cx:lvl>
      </cx:strDim>
      <cx:numDim type="val">
        <cx:f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title pos="t" align="ctr" overlay="0">
      <cx:tx>
        <cx:rich>
          <a:bodyPr rot="0" spcFirstLastPara="1" vertOverflow="ellipsis" vert="horz" wrap="square" lIns="38100" tIns="19050" rIns="38100" bIns="19050" anchor="ctr" anchorCtr="1" compatLnSpc="0"/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kumimoji="0" lang="en-GB" sz="1862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</a:rPr>
              <a:t>PowerPoint funnel chart</a:t>
            </a:r>
          </a:p>
        </cx:rich>
      </cx:tx>
    </cx:title>
    <cx:plotArea>
      <cx:plotAreaRegion>
        <cx:series layoutId="funnel" uniqueId="{7E1798A4-F77B-4EDD-98BD-7520ED730BC7}" formatIdx="0">
          <cx:tx>
            <cx:txData>
              <cx:f>Sheet1!$B$1</cx:f>
              <cx:v>Legend Entry 1</cx:v>
            </cx:txData>
          </cx:tx>
          <cx:dataId val="0"/>
        </cx:series>
        <cx:series layoutId="funnel" hidden="1" uniqueId="{F71FFBCB-3E95-4A1D-A941-87D27144D824}" formatIdx="1">
          <cx:tx>
            <cx:txData>
              <cx:f>Sheet1!$C$1</cx:f>
              <cx:v>Series 2</cx:v>
            </cx:txData>
          </cx:tx>
          <cx:dataId val="1"/>
        </cx:series>
        <cx:series layoutId="funnel" hidden="1" uniqueId="{1BFB012D-A774-45FE-A5DB-C294C76B349B}" formatIdx="2">
          <cx:tx>
            <cx:txData>
              <cx:f>Sheet1!$D$1</cx:f>
              <cx:v>Series 3</cx:v>
            </cx:txData>
          </cx:tx>
          <cx:dataId val="2"/>
        </cx:series>
      </cx:plotAreaRegion>
      <cx:axis id="1">
        <cx:catScaling gapWidth="2.19000006"/>
        <cx:tickLabels/>
      </cx:axis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endParaRPr lang="en-US" sz="1197" b="0" i="0" u="none" strike="noStrike" kern="1200" baseline="0">
            <a:solidFill>
              <a:prstClr val="black">
                <a:lumMod val="65000"/>
                <a:lumOff val="35000"/>
              </a:prstClr>
            </a:solidFill>
            <a:latin typeface="Calibri" panose="020F0502020204030204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0D1D-97BF-0CE6-A2F9-591358BE24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35CB2F-978D-0561-3F7B-B177791FE5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BB898-406E-6EFC-1B9D-74727064C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9904-D4DB-46EF-A572-4444B03C9EE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AE037-074B-BA49-42DC-DE054D7D5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2C384-4CA3-B308-0A3A-4A0E2E93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F20-EAFD-4772-88BB-CCB2892F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182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67810-49B4-9A8C-1FE2-4821F6DF4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FED7D3-F25E-34E5-E6B6-ED477771D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9EE4EF-4824-465F-343D-67C633B9B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9904-D4DB-46EF-A572-4444B03C9EE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0BF5C-5DEE-8090-E688-3015BC592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46761-2710-A84A-E62F-CB9E95D60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F20-EAFD-4772-88BB-CCB2892F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31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3CEC0-9B61-075B-8988-DAA2539517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89090-D9F3-C175-DE5F-49439F6E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56972-5BF9-2372-4793-F7B00246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9904-D4DB-46EF-A572-4444B03C9EE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0B91-AF75-21CD-EA14-783871195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4484-A56D-E1F3-2104-EE0C89F55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F20-EAFD-4772-88BB-CCB2892F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4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66B3-3A18-B179-AB24-D1DD66FF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F7212-8531-549A-8726-13153E8AC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B07C-BE88-D5CC-A094-DBC213AB8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9904-D4DB-46EF-A572-4444B03C9EE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A1ED2-1E41-0A1A-2721-C038453A5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49815-B88C-D70C-595E-44118C30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F20-EAFD-4772-88BB-CCB2892F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37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C54D1-9646-5C9C-9E42-95AF52EB4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AD6DD-C2DA-2504-04A0-B6F7AAA79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45EBC-F745-0FC2-5403-E5592CE6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9904-D4DB-46EF-A572-4444B03C9EE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F3BBE-A535-79D4-4C93-13E85C6F4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89198-3942-E9B2-E46B-8B1ED2440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F20-EAFD-4772-88BB-CCB2892F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08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6293E-8B5B-A244-FDA9-6378FD84D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7F35-F8DC-F086-0060-66C59710FC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A4411-FF61-3AF8-4D35-E909BB79D6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4C350-3C45-ACF3-643C-988E0CFE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9904-D4DB-46EF-A572-4444B03C9EE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21CF8-06DC-D6AC-E8ED-F6C941D5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F9B8F-6D16-A0C0-E38F-9A5CE18A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F20-EAFD-4772-88BB-CCB2892F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3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69E3-D729-754A-C895-748C041CB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BACA6-8DB4-C33D-3F47-24606262C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36586A-6240-0BE4-3CE4-D7CF9C779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BFB918-7D25-F04C-E740-1C44FB5590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8D2A96-339A-B43E-55C6-5FEB8A00C3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C8F44D-ABBA-0AED-C9DD-EE2724DB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9904-D4DB-46EF-A572-4444B03C9EE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3207A0-3442-AA81-1358-94A684B4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29EE9E-C118-7EF6-0777-964923832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F20-EAFD-4772-88BB-CCB2892F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558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A701D-8DA6-83FB-BF25-C5C7D1B7B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C2E3D-841F-5C8F-1B7E-7983DA4F9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9904-D4DB-46EF-A572-4444B03C9EE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9BA32-71BE-98F7-0846-637624C9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F228B5-13E6-49E6-C42E-C2B3DBA2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F20-EAFD-4772-88BB-CCB2892F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70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A5F4D-8BAF-F419-F7C4-2C3CAFE4E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9904-D4DB-46EF-A572-4444B03C9EE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5B346-4B6C-5407-1396-42C65476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8C6FE-D807-DBA7-F225-F85E3E7F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F20-EAFD-4772-88BB-CCB2892F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06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E051-E7C9-A6B0-B0C1-99E2E3CB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C448-569A-A41B-1FC0-A3FD4FFCA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7CC231-E9F4-DFA6-5D82-A2B2AF964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48302-EFEC-38BB-9CAE-D4AA87BC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9904-D4DB-46EF-A572-4444B03C9EE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9D17B-749B-A077-9599-B1A0C2D66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06816-6E75-C7AF-515B-B5127EEE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F20-EAFD-4772-88BB-CCB2892F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3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A6AA-9B7B-9D1A-36DD-6DB36118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93F5B-C43F-9A12-1A36-7E5D8F729F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5C67C-5B3C-F6D9-78B6-51B52F9EE4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774A7-E363-7337-6FFC-051EACBC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09904-D4DB-46EF-A572-4444B03C9EE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8D500-E105-FE59-FA99-81E070BD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9C3B4-A638-A986-0BAA-C69322D9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C9F20-EAFD-4772-88BB-CCB2892F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35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5D9A0-D558-C56D-3533-0CF5D37E9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0C00-0992-EFF8-94DF-7200B0C3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5FF6E-56EA-7415-0953-A91CA7171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09904-D4DB-46EF-A572-4444B03C9EE2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B23D7-E4CF-9F34-AC8C-C2C68F32A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25C9-7461-576D-B80A-1A03CE7D05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C9F20-EAFD-4772-88BB-CCB2892FF9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2591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6" name="Chart 5">
                <a:extLst>
                  <a:ext uri="{FF2B5EF4-FFF2-40B4-BE49-F238E27FC236}">
                    <a16:creationId xmlns:a16="http://schemas.microsoft.com/office/drawing/2014/main" id="{4221FAB0-4F05-7F35-E5B6-E32FA761F95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796937144"/>
                  </p:ext>
                </p:extLst>
              </p:nvPr>
            </p:nvGraphicFramePr>
            <p:xfrm>
              <a:off x="2032000" y="719666"/>
              <a:ext cx="8128000" cy="541866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6" name="Chart 5">
                <a:extLst>
                  <a:ext uri="{FF2B5EF4-FFF2-40B4-BE49-F238E27FC236}">
                    <a16:creationId xmlns:a16="http://schemas.microsoft.com/office/drawing/2014/main" id="{4221FAB0-4F05-7F35-E5B6-E32FA761F9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32000" y="719666"/>
                <a:ext cx="8128000" cy="54186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91688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Andras Timar</dc:creator>
  <cp:lastModifiedBy>Andras Timar</cp:lastModifiedBy>
  <cp:revision>1</cp:revision>
  <dcterms:created xsi:type="dcterms:W3CDTF">2025-05-21T22:08:36Z</dcterms:created>
  <dcterms:modified xsi:type="dcterms:W3CDTF">2025-05-21T22:08:59Z</dcterms:modified>
</cp:coreProperties>
</file>