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53" r:id="rId4"/>
    <p:sldMasterId id="2147483654" r:id="rId5"/>
    <p:sldMasterId id="2147483657" r:id="rId6"/>
    <p:sldMasterId id="2147483953" r:id="rId7"/>
  </p:sldMasterIdLst>
  <p:sldIdLst>
    <p:sldId id="256" r:id="rId8"/>
    <p:sldId id="258" r:id="rId9"/>
    <p:sldId id="259" r:id="rId10"/>
    <p:sldId id="261" r:id="rId11"/>
    <p:sldId id="265" r:id="rId12"/>
    <p:sldId id="387" r:id="rId13"/>
    <p:sldId id="389" r:id="rId14"/>
    <p:sldId id="262" r:id="rId15"/>
    <p:sldId id="386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1pPr>
    <a:lvl2pPr marL="288036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2pPr>
    <a:lvl3pPr marL="576072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3pPr>
    <a:lvl4pPr marL="864108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4pPr>
    <a:lvl5pPr marL="1152144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5pPr>
    <a:lvl6pPr marL="1440180" algn="l" defTabSz="288036" rtl="0" eaLnBrk="1" latinLnBrk="0" hangingPunct="1">
      <a:defRPr sz="20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6pPr>
    <a:lvl7pPr marL="1728216" algn="l" defTabSz="288036" rtl="0" eaLnBrk="1" latinLnBrk="0" hangingPunct="1">
      <a:defRPr sz="20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7pPr>
    <a:lvl8pPr marL="2016252" algn="l" defTabSz="288036" rtl="0" eaLnBrk="1" latinLnBrk="0" hangingPunct="1">
      <a:defRPr sz="20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8pPr>
    <a:lvl9pPr marL="2304288" algn="l" defTabSz="288036" rtl="0" eaLnBrk="1" latinLnBrk="0" hangingPunct="1">
      <a:defRPr sz="20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15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8" autoAdjust="0"/>
    <p:restoredTop sz="91379"/>
  </p:normalViewPr>
  <p:slideViewPr>
    <p:cSldViewPr snapToGrid="0" snapToObjects="1">
      <p:cViewPr>
        <p:scale>
          <a:sx n="100" d="100"/>
          <a:sy n="100" d="100"/>
        </p:scale>
        <p:origin x="608" y="128"/>
      </p:cViewPr>
      <p:guideLst>
        <p:guide orient="horz" pos="2880"/>
        <p:guide pos="51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36306" y="1771650"/>
            <a:ext cx="4071938" cy="466725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28613" y="1762125"/>
            <a:ext cx="2598868" cy="46196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2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8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64306" y="219075"/>
            <a:ext cx="8815388" cy="6419850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/>
          </p:cNvSpPr>
          <p:nvPr/>
        </p:nvSpPr>
        <p:spPr bwMode="auto">
          <a:xfrm rot="-369541">
            <a:off x="-615255" y="619125"/>
            <a:ext cx="9428857" cy="5610225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1481" y="1028700"/>
            <a:ext cx="7893844" cy="1657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单击此处编辑母版标题样式</a:t>
            </a:r>
            <a:endParaRPr lang="en-US">
              <a:sym typeface="Helvetica Neue Medium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2686050"/>
            <a:ext cx="7815263" cy="25050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Helvetica Neue Medium" charset="0"/>
              </a:rPr>
              <a:t>二级</a:t>
            </a:r>
          </a:p>
          <a:p>
            <a:pPr lvl="2"/>
            <a:r>
              <a:rPr lang="zh-CN" altLang="en-US" smtClean="0">
                <a:sym typeface="Helvetica Neue Medium" charset="0"/>
              </a:rPr>
              <a:t>三级</a:t>
            </a:r>
          </a:p>
          <a:p>
            <a:pPr lvl="3"/>
            <a:r>
              <a:rPr lang="zh-CN" altLang="en-US" smtClean="0">
                <a:sym typeface="Helvetica Neue Medium" charset="0"/>
              </a:rPr>
              <a:t>四级</a:t>
            </a:r>
          </a:p>
          <a:p>
            <a:pPr lvl="4"/>
            <a:r>
              <a:rPr lang="zh-CN" altLang="en-US" smtClean="0">
                <a:sym typeface="Helvetica Neue Medium" charset="0"/>
              </a:rPr>
              <a:t>五级</a:t>
            </a:r>
            <a:endParaRPr lang="en-US">
              <a:sym typeface="Helvetica Neue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57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7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7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7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7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88036" algn="l" rtl="0" eaLnBrk="1" fontAlgn="base" hangingPunct="1">
        <a:spcBef>
          <a:spcPct val="0"/>
        </a:spcBef>
        <a:spcAft>
          <a:spcPct val="0"/>
        </a:spcAft>
        <a:defRPr sz="57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76072" algn="l" rtl="0" eaLnBrk="1" fontAlgn="base" hangingPunct="1">
        <a:spcBef>
          <a:spcPct val="0"/>
        </a:spcBef>
        <a:spcAft>
          <a:spcPct val="0"/>
        </a:spcAft>
        <a:defRPr sz="57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864108" algn="l" rtl="0" eaLnBrk="1" fontAlgn="base" hangingPunct="1">
        <a:spcBef>
          <a:spcPct val="0"/>
        </a:spcBef>
        <a:spcAft>
          <a:spcPct val="0"/>
        </a:spcAft>
        <a:defRPr sz="57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152144" algn="l" rtl="0" eaLnBrk="1" fontAlgn="base" hangingPunct="1">
        <a:spcBef>
          <a:spcPct val="0"/>
        </a:spcBef>
        <a:spcAft>
          <a:spcPct val="0"/>
        </a:spcAft>
        <a:defRPr sz="57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378"/>
        </a:spcBef>
        <a:spcAft>
          <a:spcPct val="0"/>
        </a:spcAft>
        <a:defRPr sz="2000">
          <a:solidFill>
            <a:srgbClr val="FFFFFF"/>
          </a:solidFill>
          <a:latin typeface="+mn-lt"/>
          <a:ea typeface="+mn-ea"/>
          <a:cs typeface="+mn-cs"/>
          <a:sym typeface="Helvetica Neue Medium" charset="0"/>
        </a:defRPr>
      </a:lvl1pPr>
      <a:lvl2pPr algn="l" rtl="0" eaLnBrk="1" fontAlgn="base" hangingPunct="1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eaLnBrk="1" fontAlgn="base" hangingPunct="1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3pPr>
      <a:lvl4pPr algn="l" rtl="0" eaLnBrk="1" fontAlgn="base" hangingPunct="1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algn="l" rtl="0" eaLnBrk="1" fontAlgn="base" hangingPunct="1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288036" algn="l" rtl="0" eaLnBrk="1" fontAlgn="base" hangingPunct="1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576072" algn="l" rtl="0" eaLnBrk="1" fontAlgn="base" hangingPunct="1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864108" algn="l" rtl="0" eaLnBrk="1" fontAlgn="base" hangingPunct="1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152144" algn="l" rtl="0" eaLnBrk="1" fontAlgn="base" hangingPunct="1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64306" y="219075"/>
            <a:ext cx="8815388" cy="6419850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164306" y="219075"/>
            <a:ext cx="8815388" cy="1314450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5"/>
            <a:ext cx="8479631" cy="13144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752600"/>
            <a:ext cx="8479631" cy="4695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-142875" y="-5391150"/>
            <a:ext cx="9429750" cy="5610225"/>
          </a:xfrm>
          <a:prstGeom prst="rect">
            <a:avLst/>
          </a:prstGeom>
          <a:solidFill>
            <a:srgbClr val="3636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88036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76072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864108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152144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05D2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363635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F05D2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24028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512064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800100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1088136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376172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64306" y="219075"/>
            <a:ext cx="8815388" cy="6438900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164306" y="1533525"/>
            <a:ext cx="8815388" cy="5124450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5"/>
            <a:ext cx="8479631" cy="13144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752600"/>
            <a:ext cx="8479631" cy="4695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F05D22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F05D2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F05D2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F05D2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F05D2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88036" algn="l" rtl="0" fontAlgn="base">
        <a:spcBef>
          <a:spcPct val="0"/>
        </a:spcBef>
        <a:spcAft>
          <a:spcPct val="0"/>
        </a:spcAft>
        <a:defRPr sz="3800">
          <a:solidFill>
            <a:srgbClr val="F05D2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76072" algn="l" rtl="0" fontAlgn="base">
        <a:spcBef>
          <a:spcPct val="0"/>
        </a:spcBef>
        <a:spcAft>
          <a:spcPct val="0"/>
        </a:spcAft>
        <a:defRPr sz="3800">
          <a:solidFill>
            <a:srgbClr val="F05D2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864108" algn="l" rtl="0" fontAlgn="base">
        <a:spcBef>
          <a:spcPct val="0"/>
        </a:spcBef>
        <a:spcAft>
          <a:spcPct val="0"/>
        </a:spcAft>
        <a:defRPr sz="3800">
          <a:solidFill>
            <a:srgbClr val="F05D2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152144" algn="l" rtl="0" fontAlgn="base">
        <a:spcBef>
          <a:spcPct val="0"/>
        </a:spcBef>
        <a:spcAft>
          <a:spcPct val="0"/>
        </a:spcAft>
        <a:defRPr sz="3800">
          <a:solidFill>
            <a:srgbClr val="F05D2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24028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4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512064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4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800100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4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1088136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4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376172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4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64306" y="219075"/>
            <a:ext cx="8815388" cy="6419850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214313" y="219075"/>
            <a:ext cx="8715375" cy="1314450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Rectangle 3"/>
          <p:cNvSpPr>
            <a:spLocks/>
          </p:cNvSpPr>
          <p:nvPr/>
        </p:nvSpPr>
        <p:spPr bwMode="auto">
          <a:xfrm>
            <a:off x="0" y="-4076700"/>
            <a:ext cx="9429750" cy="5610225"/>
          </a:xfrm>
          <a:prstGeom prst="rect">
            <a:avLst/>
          </a:prstGeom>
          <a:solidFill>
            <a:srgbClr val="3636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5"/>
            <a:ext cx="8479631" cy="13144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752600"/>
            <a:ext cx="8479631" cy="466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61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88036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76072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864108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152144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32323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323232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32323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323232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24028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323232"/>
        </a:buClr>
        <a:buSzPct val="100000"/>
        <a:buFont typeface="Helvetica Neue Light" charset="0"/>
        <a:buChar char="—"/>
        <a:defRPr sz="1400">
          <a:solidFill>
            <a:srgbClr val="323232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512064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323232"/>
        </a:buClr>
        <a:buSzPct val="100000"/>
        <a:buFont typeface="Helvetica Neue Light" charset="0"/>
        <a:buChar char="—"/>
        <a:defRPr sz="1400">
          <a:solidFill>
            <a:srgbClr val="323232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800100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323232"/>
        </a:buClr>
        <a:buSzPct val="100000"/>
        <a:buFont typeface="Helvetica Neue Light" charset="0"/>
        <a:buChar char="—"/>
        <a:defRPr sz="1400">
          <a:solidFill>
            <a:srgbClr val="323232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1088136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323232"/>
        </a:buClr>
        <a:buSzPct val="100000"/>
        <a:buFont typeface="Helvetica Neue Light" charset="0"/>
        <a:buChar char="—"/>
        <a:defRPr sz="1400">
          <a:solidFill>
            <a:srgbClr val="323232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376172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323232"/>
        </a:buClr>
        <a:buSzPct val="100000"/>
        <a:buFont typeface="Helvetica Neue Light" charset="0"/>
        <a:buChar char="—"/>
        <a:defRPr sz="1400">
          <a:solidFill>
            <a:srgbClr val="323232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64306" y="219075"/>
            <a:ext cx="8815388" cy="6419850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164306" y="219075"/>
            <a:ext cx="8815388" cy="1314450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4557712" y="1743075"/>
            <a:ext cx="35719" cy="4695825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5756" y="219075"/>
            <a:ext cx="8479631" cy="13144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2" y="1762125"/>
            <a:ext cx="4071938" cy="4619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1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88036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76072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864108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152144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05D2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363635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F05D2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24028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512064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800100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1088136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376172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64306" y="219075"/>
            <a:ext cx="8815388" cy="6419850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164306" y="219075"/>
            <a:ext cx="8815388" cy="1314450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3100387" y="1743075"/>
            <a:ext cx="35719" cy="4695825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328612" y="1752600"/>
            <a:ext cx="2607469" cy="4667250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5"/>
            <a:ext cx="8479631" cy="13144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7550" y="1752600"/>
            <a:ext cx="5550694" cy="4686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 dirty="0">
                <a:sym typeface="Helvetica Neue Light" charset="0"/>
              </a:rPr>
              <a:t>Second level</a:t>
            </a:r>
          </a:p>
          <a:p>
            <a:pPr lvl="2"/>
            <a:r>
              <a:rPr lang="en-US" dirty="0">
                <a:sym typeface="Helvetica Neue Medium" charset="0"/>
              </a:rPr>
              <a:t>Third level</a:t>
            </a:r>
          </a:p>
          <a:p>
            <a:pPr lvl="3"/>
            <a:r>
              <a:rPr lang="en-US" dirty="0">
                <a:sym typeface="Helvetica Neue Light" charset="0"/>
              </a:rPr>
              <a:t>Fourth level</a:t>
            </a:r>
          </a:p>
          <a:p>
            <a:pPr lvl="4"/>
            <a:r>
              <a:rPr lang="en-US" dirty="0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02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88036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76072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864108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152144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F05D2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363635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F05D2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24028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512064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800100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1088136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376172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64306" y="219075"/>
            <a:ext cx="8815388" cy="6419850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164306" y="219075"/>
            <a:ext cx="8815388" cy="1314450"/>
          </a:xfrm>
          <a:prstGeom prst="rect">
            <a:avLst/>
          </a:prstGeom>
          <a:solidFill>
            <a:srgbClr val="F05D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5"/>
            <a:ext cx="8479631" cy="13144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004" tIns="32004" rIns="32004" bIns="320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39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</p:sldLayoutIdLst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88036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76072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864108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152144" algn="l" rtl="0" fontAlgn="base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78"/>
        </a:spcBef>
        <a:spcAft>
          <a:spcPct val="0"/>
        </a:spcAft>
        <a:defRPr sz="1800">
          <a:solidFill>
            <a:srgbClr val="363635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78"/>
        </a:spcBef>
        <a:spcAft>
          <a:spcPct val="0"/>
        </a:spcAft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24028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512064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800100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1088136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376172" indent="-224028" algn="l" rtl="0" fontAlgn="base">
        <a:lnSpc>
          <a:spcPct val="90000"/>
        </a:lnSpc>
        <a:spcBef>
          <a:spcPts val="37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4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uojienumbero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jetbrains.com/webstorm/" TargetMode="Externa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latin typeface="Wawati SC" charset="-122"/>
                <a:ea typeface="Wawati SC" charset="-122"/>
                <a:cs typeface="Wawati SC" charset="-122"/>
              </a:rPr>
              <a:t>浅谈</a:t>
            </a:r>
            <a:r>
              <a:rPr lang="en-US" altLang="zh-CN" dirty="0" err="1" smtClean="0">
                <a:latin typeface="Wawati SC" charset="-122"/>
                <a:ea typeface="Wawati SC" charset="-122"/>
                <a:cs typeface="Wawati SC" charset="-122"/>
              </a:rPr>
              <a:t>Node.js</a:t>
            </a:r>
            <a:endParaRPr lang="en-US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latin typeface="Wawati SC" charset="-122"/>
                <a:ea typeface="Wawati SC" charset="-122"/>
                <a:cs typeface="Wawati SC" charset="-122"/>
              </a:rPr>
              <a:t>Jack</a:t>
            </a:r>
            <a:endParaRPr lang="en-US" dirty="0">
              <a:latin typeface="Wawati SC" charset="-122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latin typeface="Wawati SC" charset="-122"/>
                <a:ea typeface="Wawati SC" charset="-122"/>
                <a:cs typeface="Wawati SC" charset="-122"/>
              </a:rPr>
              <a:t>介绍自己</a:t>
            </a:r>
            <a:endParaRPr lang="en-US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r"/>
            <a:r>
              <a:rPr lang="zh-CN" altLang="en-US" sz="8000" dirty="0" smtClean="0">
                <a:latin typeface="Wawati SC" charset="-122"/>
                <a:ea typeface="Wawati SC" charset="-122"/>
                <a:cs typeface="Wawati SC" charset="-122"/>
              </a:rPr>
              <a:t>郭杰</a:t>
            </a:r>
            <a:endParaRPr lang="en-US" sz="80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pPr lvl="1"/>
            <a:r>
              <a:rPr lang="zh-CN" altLang="en-US" sz="2800" dirty="0" smtClean="0">
                <a:latin typeface="Wawati SC" charset="-122"/>
                <a:ea typeface="Wawati SC" charset="-122"/>
                <a:cs typeface="Wawati SC" charset="-122"/>
              </a:rPr>
              <a:t>英文名称：</a:t>
            </a:r>
            <a:r>
              <a:rPr lang="en-US" altLang="zh-CN" sz="2800" dirty="0" smtClean="0">
                <a:latin typeface="Wawati SC" charset="-122"/>
                <a:ea typeface="Wawati SC" charset="-122"/>
                <a:cs typeface="Wawati SC" charset="-122"/>
              </a:rPr>
              <a:t>Jack</a:t>
            </a:r>
            <a:endParaRPr lang="en-US" sz="28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pPr lvl="2"/>
            <a:r>
              <a:rPr lang="zh-CN" altLang="en-US" sz="2800" dirty="0" smtClean="0">
                <a:latin typeface="Wawati SC" charset="-122"/>
                <a:ea typeface="Wawati SC" charset="-122"/>
                <a:cs typeface="Wawati SC" charset="-122"/>
              </a:rPr>
              <a:t>绰号：郭大姐、郭大侠、郭大叔</a:t>
            </a:r>
            <a:r>
              <a:rPr lang="is-IS" altLang="zh-CN" sz="2800" dirty="0" smtClean="0">
                <a:latin typeface="Wawati SC" charset="-122"/>
                <a:ea typeface="Wawati SC" charset="-122"/>
                <a:cs typeface="Wawati SC" charset="-122"/>
              </a:rPr>
              <a:t>…</a:t>
            </a:r>
            <a:endParaRPr lang="en-US" altLang="zh-CN" sz="2800" dirty="0">
              <a:solidFill>
                <a:srgbClr val="292827"/>
              </a:solidFill>
              <a:latin typeface="Wawati SC" charset="-122"/>
              <a:ea typeface="Wawati SC" charset="-122"/>
              <a:cs typeface="Wawati SC" charset="-122"/>
              <a:sym typeface="Helvetica Neue Light" charset="0"/>
            </a:endParaRPr>
          </a:p>
          <a:p>
            <a:pPr lvl="3"/>
            <a:r>
              <a:rPr lang="en-US" altLang="zh-CN" sz="2800" dirty="0" err="1">
                <a:latin typeface="Wawati SC" charset="-122"/>
                <a:ea typeface="Wawati SC" charset="-122"/>
                <a:cs typeface="Wawati SC" charset="-122"/>
              </a:rPr>
              <a:t>Git</a:t>
            </a:r>
            <a:r>
              <a:rPr lang="zh-CN" altLang="en-US" sz="2800" dirty="0">
                <a:latin typeface="Wawati SC" charset="-122"/>
                <a:ea typeface="Wawati SC" charset="-122"/>
                <a:cs typeface="Wawati SC" charset="-122"/>
              </a:rPr>
              <a:t>：</a:t>
            </a:r>
            <a:r>
              <a:rPr lang="en-US" altLang="zh-CN" sz="2800" dirty="0" smtClean="0">
                <a:latin typeface="Wawati SC" charset="-122"/>
                <a:ea typeface="Wawati SC" charset="-122"/>
                <a:cs typeface="Wawati SC" charset="-122"/>
                <a:hlinkClick r:id="rId2"/>
              </a:rPr>
              <a:t>https://github.com/guojienumberone</a:t>
            </a:r>
            <a:endParaRPr lang="en-US" altLang="zh-CN" sz="28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pPr lvl="3"/>
            <a:endParaRPr lang="en-US" altLang="zh-CN" sz="2800" dirty="0">
              <a:latin typeface="Wawati SC" charset="-122"/>
              <a:ea typeface="Wawati SC" charset="-122"/>
              <a:cs typeface="Wawati SC" charset="-122"/>
            </a:endParaRPr>
          </a:p>
          <a:p>
            <a:pPr lvl="3"/>
            <a:r>
              <a:rPr lang="en-US" altLang="zh-CN" sz="2800" dirty="0">
                <a:solidFill>
                  <a:srgbClr val="F05D22"/>
                </a:solidFill>
                <a:latin typeface="Wawati SC" charset="-122"/>
                <a:ea typeface="Wawati SC" charset="-122"/>
                <a:cs typeface="Wawati SC" charset="-122"/>
                <a:sym typeface="Helvetica Neue Medium" charset="0"/>
              </a:rPr>
              <a:t>Whatever</a:t>
            </a:r>
            <a:endParaRPr lang="en-US" sz="2800" dirty="0">
              <a:solidFill>
                <a:srgbClr val="F05D22"/>
              </a:solidFill>
              <a:latin typeface="Wawati SC" charset="-122"/>
              <a:ea typeface="Wawati SC" charset="-122"/>
              <a:cs typeface="Wawati SC" charset="-122"/>
              <a:sym typeface="Helvetica Neue Medium" charset="0"/>
            </a:endParaRPr>
          </a:p>
          <a:p>
            <a:pPr lvl="4"/>
            <a:r>
              <a:rPr lang="zh-CN" altLang="en-US" sz="2800" dirty="0" smtClean="0">
                <a:latin typeface="Wawati SC" charset="-122"/>
                <a:ea typeface="Wawati SC" charset="-122"/>
                <a:cs typeface="Wawati SC" charset="-122"/>
              </a:rPr>
              <a:t>地面前端开发主管</a:t>
            </a:r>
            <a:endParaRPr lang="en-US" altLang="zh-CN" sz="2800" dirty="0">
              <a:latin typeface="Wawati SC" charset="-122"/>
              <a:ea typeface="Wawati SC" charset="-122"/>
              <a:cs typeface="Wawati SC" charset="-122"/>
            </a:endParaRPr>
          </a:p>
          <a:p>
            <a:pPr lvl="4"/>
            <a:r>
              <a:rPr lang="en-US" altLang="zh-CN" sz="2800" dirty="0" err="1" smtClean="0">
                <a:latin typeface="Wawati SC" charset="-122"/>
                <a:ea typeface="Wawati SC" charset="-122"/>
                <a:cs typeface="Wawati SC" charset="-122"/>
              </a:rPr>
              <a:t>Node.js</a:t>
            </a:r>
            <a:r>
              <a:rPr lang="zh-CN" altLang="en-US" sz="2800" dirty="0" smtClean="0">
                <a:latin typeface="Wawati SC" charset="-122"/>
                <a:ea typeface="Wawati SC" charset="-122"/>
                <a:cs typeface="Wawati SC" charset="-122"/>
              </a:rPr>
              <a:t>菜鸟</a:t>
            </a:r>
            <a:endParaRPr lang="en-US" altLang="zh-CN" sz="2800" dirty="0">
              <a:latin typeface="Wawati SC" charset="-122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latin typeface="Wawati SC" charset="-122"/>
                <a:ea typeface="Wawati SC" charset="-122"/>
                <a:cs typeface="Wawati SC" charset="-122"/>
              </a:rPr>
              <a:t>术语整理</a:t>
            </a:r>
            <a:endParaRPr lang="en-US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000" b="1" dirty="0" err="1" smtClean="0">
                <a:latin typeface="Wawati SC" charset="-122"/>
                <a:ea typeface="Wawati SC" charset="-122"/>
                <a:cs typeface="Wawati SC" charset="-122"/>
              </a:rPr>
              <a:t>Node.js</a:t>
            </a:r>
            <a:endParaRPr lang="en-US" sz="20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r>
              <a:rPr lang="en-US" altLang="zh-CN" sz="2000" dirty="0" err="1" smtClean="0">
                <a:latin typeface="Wawati SC" charset="-122"/>
                <a:ea typeface="Wawati SC" charset="-122"/>
                <a:cs typeface="Wawati SC" charset="-122"/>
              </a:rPr>
              <a:t>Node.js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就是运行在服务端的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JavaScript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，基于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Google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的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V8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引擎。</a:t>
            </a:r>
            <a:endParaRPr lang="en-US" altLang="zh-CN" sz="20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endParaRPr lang="en-US" sz="2000" dirty="0">
              <a:latin typeface="Wawati SC" charset="-122"/>
              <a:ea typeface="Wawati SC" charset="-122"/>
              <a:cs typeface="Wawati SC" charset="-122"/>
            </a:endParaRPr>
          </a:p>
          <a:p>
            <a:pPr lvl="1"/>
            <a:r>
              <a:rPr lang="en-US" sz="2000" b="1" dirty="0" smtClean="0">
                <a:latin typeface="Wawati SC" charset="-122"/>
                <a:ea typeface="Wawati SC" charset="-122"/>
                <a:cs typeface="Wawati SC" charset="-122"/>
              </a:rPr>
              <a:t>NMP</a:t>
            </a:r>
            <a:endParaRPr lang="en-US" sz="2000" b="1" dirty="0">
              <a:latin typeface="Wawati SC" charset="-122"/>
              <a:ea typeface="Wawati SC" charset="-122"/>
              <a:cs typeface="Wawati SC" charset="-122"/>
            </a:endParaRPr>
          </a:p>
          <a:p>
            <a:pPr lvl="2"/>
            <a:r>
              <a:rPr lang="en-US" sz="2000" dirty="0" smtClean="0">
                <a:latin typeface="Wawati SC" charset="-122"/>
                <a:ea typeface="Wawati SC" charset="-122"/>
                <a:cs typeface="Wawati SC" charset="-122"/>
              </a:rPr>
              <a:t>NPM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（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node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 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package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 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manager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）通常称为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node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包管理器；</a:t>
            </a:r>
            <a:endParaRPr lang="en-US" altLang="zh-CN" sz="20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pPr lvl="2"/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主要功能是管理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node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包，包括：安装、卸载、更新、查看、搜索、发布。</a:t>
            </a:r>
            <a:endParaRPr lang="en-US" sz="20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pPr lvl="3"/>
            <a:endParaRPr lang="en-US" sz="20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pPr lvl="1"/>
            <a:r>
              <a:rPr lang="en-US" altLang="zh-CN" sz="2000" b="1" dirty="0">
                <a:latin typeface="Wawati SC" charset="-122"/>
                <a:ea typeface="Wawati SC" charset="-122"/>
                <a:cs typeface="Wawati SC" charset="-122"/>
              </a:rPr>
              <a:t>Express</a:t>
            </a:r>
          </a:p>
          <a:p>
            <a:pPr lvl="3"/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Express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是目前最流行的基于</a:t>
            </a:r>
            <a:r>
              <a:rPr lang="en-US" altLang="zh-CN" sz="2000" dirty="0" err="1" smtClean="0">
                <a:latin typeface="Wawati SC" charset="-122"/>
                <a:ea typeface="Wawati SC" charset="-122"/>
                <a:cs typeface="Wawati SC" charset="-122"/>
              </a:rPr>
              <a:t>Node.js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的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Web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开发框架，它提供一系列强大的特性，帮助你创建各种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web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和移动设备应用。</a:t>
            </a:r>
            <a:endParaRPr lang="en-US" sz="20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pPr lvl="3"/>
            <a:endParaRPr lang="en-US" sz="2000" dirty="0" smtClean="0">
              <a:latin typeface="Wawati SC" charset="-122"/>
              <a:ea typeface="Wawati SC" charset="-122"/>
              <a:cs typeface="Wawati SC" charset="-122"/>
            </a:endParaRPr>
          </a:p>
          <a:p>
            <a:pPr lvl="3"/>
            <a:r>
              <a:rPr lang="en-US" sz="2000" dirty="0" smtClean="0">
                <a:latin typeface="Wawati SC" charset="-122"/>
                <a:ea typeface="Wawati SC" charset="-122"/>
                <a:cs typeface="Wawati SC" charset="-122"/>
              </a:rPr>
              <a:t>Swig</a:t>
            </a:r>
          </a:p>
          <a:p>
            <a:pPr lvl="3"/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Swig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是</a:t>
            </a:r>
            <a:r>
              <a:rPr lang="en-US" altLang="zh-CN" sz="2000" dirty="0" smtClean="0">
                <a:latin typeface="Wawati SC" charset="-122"/>
                <a:ea typeface="Wawati SC" charset="-122"/>
                <a:cs typeface="Wawati SC" charset="-122"/>
              </a:rPr>
              <a:t>JavaScript</a:t>
            </a:r>
            <a:r>
              <a:rPr lang="zh-CN" altLang="en-US" sz="2000" dirty="0" smtClean="0">
                <a:latin typeface="Wawati SC" charset="-122"/>
                <a:ea typeface="Wawati SC" charset="-122"/>
                <a:cs typeface="Wawati SC" charset="-122"/>
              </a:rPr>
              <a:t>的模板引擎，功能强大，语法简单、学习成本低。</a:t>
            </a:r>
            <a:endParaRPr lang="en-US" sz="2000" dirty="0">
              <a:latin typeface="Wawati SC" charset="-122"/>
              <a:ea typeface="Wawati SC" charset="-122"/>
              <a:cs typeface="Wawati SC" charset="-122"/>
            </a:endParaRPr>
          </a:p>
          <a:p>
            <a:pPr lvl="3"/>
            <a:endParaRPr lang="en-US" sz="2400" dirty="0">
              <a:latin typeface="Wawati SC" charset="-122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安装部署</a:t>
            </a: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dirty="0" err="1" smtClean="0">
                <a:latin typeface="+mj-lt"/>
              </a:rPr>
              <a:t>Node.js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&amp;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NPM</a:t>
            </a:r>
            <a:r>
              <a:rPr lang="zh-CN" altLang="en-US" dirty="0" smtClean="0">
                <a:latin typeface="+mj-lt"/>
              </a:rPr>
              <a:t> 安装部署</a:t>
            </a:r>
            <a:endParaRPr lang="en-US" altLang="zh-CN" dirty="0">
              <a:latin typeface="+mj-lt"/>
            </a:endParaRPr>
          </a:p>
          <a:p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http://</a:t>
            </a:r>
            <a:r>
              <a:rPr lang="en-US" altLang="zh-CN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nodejs.org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下载安装程序执行</a:t>
            </a:r>
            <a:endParaRPr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打开命令行窗口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，输入命令查看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安装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版本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4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-v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4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npm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–v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：提示“不是内部或外部命令</a:t>
            </a:r>
            <a:r>
              <a:rPr lang="is-I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”，环境变量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Path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没配置；如果已配置，重启试试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^_^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endParaRPr lang="en-US" altLang="zh-CN" sz="1800" dirty="0" smtClean="0">
              <a:latin typeface="+mj-lt"/>
            </a:endParaRPr>
          </a:p>
          <a:p>
            <a:pPr lvl="2"/>
            <a:r>
              <a:rPr lang="en-US" altLang="zh-CN" sz="1800" dirty="0" smtClean="0">
                <a:latin typeface="+mj-lt"/>
              </a:rPr>
              <a:t>Express</a:t>
            </a:r>
            <a:r>
              <a:rPr lang="zh-CN" altLang="en-US" sz="1800" dirty="0" smtClean="0">
                <a:latin typeface="+mj-lt"/>
              </a:rPr>
              <a:t> 安装部署</a:t>
            </a:r>
            <a:endParaRPr lang="en-US" altLang="zh-CN" sz="1800" dirty="0">
              <a:latin typeface="+mj-lt"/>
            </a:endParaRPr>
          </a:p>
          <a:p>
            <a:pPr lvl="2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打开命令行窗口，输入命令安装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Express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4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npm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install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–g express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4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express –V</a:t>
            </a:r>
          </a:p>
          <a:p>
            <a:pPr marL="0" lvl="4" indent="0">
              <a:buNone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提示“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express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不是内部或外部命令</a:t>
            </a:r>
            <a:r>
              <a:rPr lang="is-I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”，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lvl="4" indent="0">
              <a:buNone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原因：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express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4.x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版本中将命令工具分出来了，需要再安装一个命令工具：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4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install –g express-generator</a:t>
            </a:r>
          </a:p>
          <a:p>
            <a:pPr lvl="4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express –V</a:t>
            </a:r>
          </a:p>
          <a:p>
            <a:pPr marL="0" lvl="4" indent="0">
              <a:buNone/>
            </a:pPr>
            <a:endParaRPr lang="en-US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lvl="4" indent="0">
              <a:buNone/>
            </a:pPr>
            <a:r>
              <a:rPr lang="zh-CN" altLang="en-US" sz="1800" dirty="0">
                <a:latin typeface="+mj-lt"/>
                <a:sym typeface="Helvetica Neue Medium" charset="0"/>
              </a:rPr>
              <a:t>成功部署完毕</a:t>
            </a:r>
            <a:r>
              <a:rPr lang="en-US" altLang="zh-CN" sz="1800" dirty="0">
                <a:latin typeface="+mj-lt"/>
                <a:sym typeface="Helvetica Neue Medium" charset="0"/>
              </a:rPr>
              <a:t>^_^</a:t>
            </a:r>
          </a:p>
          <a:p>
            <a:pPr marL="0" lvl="4" indent="0">
              <a:buNone/>
            </a:pPr>
            <a:endParaRPr lang="en-US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328612" y="1752600"/>
            <a:ext cx="2607469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693"/>
              </a:spcBef>
            </a:pPr>
            <a:r>
              <a:rPr lang="en-US" sz="1800" dirty="0">
                <a:solidFill>
                  <a:srgbClr val="FFFFFF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rPr>
              <a:t> </a:t>
            </a:r>
          </a:p>
          <a:p>
            <a:pPr algn="l">
              <a:spcBef>
                <a:spcPts val="693"/>
              </a:spcBef>
            </a:pPr>
            <a:endParaRPr lang="en-US" sz="1800" dirty="0">
              <a:solidFill>
                <a:srgbClr val="FFFFFF"/>
              </a:solidFill>
              <a:latin typeface="Helvetica Neue Light" charset="0"/>
              <a:ea typeface="ＭＳ Ｐゴシック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4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、打开命令行键入：</a:t>
            </a:r>
            <a:endParaRPr lang="en-US" altLang="zh-CN" dirty="0" smtClean="0"/>
          </a:p>
          <a:p>
            <a:pPr lvl="4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express node-express-swig</a:t>
            </a:r>
            <a:endParaRPr lang="en-US" altLang="zh-CN" dirty="0" smtClean="0"/>
          </a:p>
          <a:p>
            <a:pPr marL="0" lvl="4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node-express-swig</a:t>
            </a:r>
            <a:r>
              <a:rPr lang="zh-CN" altLang="en-US" dirty="0" smtClean="0"/>
              <a:t>文件夹，包含：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bin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www</a:t>
            </a:r>
            <a:r>
              <a:rPr lang="zh-CN" altLang="en-US" dirty="0" smtClean="0"/>
              <a:t>文件，创建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服务）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public	</a:t>
            </a:r>
            <a:r>
              <a:rPr lang="zh-CN" altLang="en-US" dirty="0" smtClean="0"/>
              <a:t>（静态文件，如：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routes	</a:t>
            </a:r>
            <a:r>
              <a:rPr lang="zh-CN" altLang="en-US" dirty="0" smtClean="0"/>
              <a:t>（路由文件）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views	</a:t>
            </a:r>
            <a:r>
              <a:rPr lang="zh-CN" altLang="en-US" dirty="0" smtClean="0"/>
              <a:t>（存放页面文件，默认为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模版引擎，扩展名为</a:t>
            </a:r>
            <a:r>
              <a:rPr lang="en-US" altLang="zh-CN" dirty="0" smtClean="0"/>
              <a:t>.jade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app.js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（项目启动配置文件）</a:t>
            </a:r>
            <a:endParaRPr lang="en-US" altLang="zh-CN" dirty="0" smtClean="0"/>
          </a:p>
          <a:p>
            <a:pPr lvl="4"/>
            <a:r>
              <a:rPr lang="en-US" dirty="0" err="1" smtClean="0"/>
              <a:t>package.json</a:t>
            </a:r>
            <a:r>
              <a:rPr lang="zh-CN" altLang="en-US" dirty="0" smtClean="0"/>
              <a:t>（项目依赖配置及开发者信息）</a:t>
            </a:r>
            <a:endParaRPr lang="en-US" dirty="0"/>
          </a:p>
          <a:p>
            <a:pPr marL="0" lvl="4" indent="0">
              <a:buNone/>
            </a:pPr>
            <a:endParaRPr lang="en-US" dirty="0" smtClean="0"/>
          </a:p>
          <a:p>
            <a:pPr marL="0" lvl="4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、继续键入：</a:t>
            </a:r>
            <a:endParaRPr lang="en-US" dirty="0" smtClean="0"/>
          </a:p>
          <a:p>
            <a:pPr lvl="4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install</a:t>
            </a:r>
          </a:p>
          <a:p>
            <a:pPr marL="0" lvl="4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node_modules</a:t>
            </a:r>
            <a:r>
              <a:rPr lang="zh-CN" altLang="en-US" dirty="0" smtClean="0"/>
              <a:t>文件夹，根据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文件下载项目的依赖库</a:t>
            </a:r>
            <a:endParaRPr lang="en-US" altLang="zh-CN" dirty="0" smtClean="0"/>
          </a:p>
          <a:p>
            <a:pPr marL="0" lvl="4" indent="0">
              <a:buNone/>
            </a:pPr>
            <a:endParaRPr lang="en-US" dirty="0" smtClean="0"/>
          </a:p>
          <a:p>
            <a:pPr marL="0" lvl="4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、最后键入：</a:t>
            </a:r>
            <a:endParaRPr lang="en-US" altLang="zh-CN" dirty="0" smtClean="0"/>
          </a:p>
          <a:p>
            <a:pPr lvl="4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start</a:t>
            </a:r>
          </a:p>
          <a:p>
            <a:pPr lvl="4"/>
            <a:endParaRPr lang="en-US" dirty="0"/>
          </a:p>
          <a:p>
            <a:pPr marL="0" lvl="4" indent="0">
              <a:buNone/>
            </a:pPr>
            <a:r>
              <a:rPr lang="zh-CN" altLang="en-US" dirty="0" smtClean="0"/>
              <a:t>浏览器中输入</a:t>
            </a:r>
            <a:r>
              <a:rPr lang="en-US" altLang="zh-CN" dirty="0" smtClean="0"/>
              <a:t>http://localhost:3000</a:t>
            </a:r>
            <a:r>
              <a:rPr lang="zh-CN" altLang="en-US" dirty="0" smtClean="0"/>
              <a:t>，完美运行</a:t>
            </a:r>
            <a:r>
              <a:rPr lang="en-US" altLang="zh-CN" dirty="0" smtClean="0"/>
              <a:t>Y(^_^)Y</a:t>
            </a:r>
            <a:endParaRPr 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70571" y="3189526"/>
            <a:ext cx="1723549" cy="142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只要三条命令</a:t>
            </a:r>
            <a:endParaRPr kumimoji="1" lang="en-US" altLang="zh-CN" dirty="0" smtClean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即可运行网站</a:t>
            </a:r>
            <a:endParaRPr kumimoji="1" lang="en-US" altLang="zh-CN" dirty="0" smtClean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不信你来试试</a:t>
            </a:r>
            <a:endParaRPr kumimoji="1" lang="zh-CN" altLang="en-US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 smtClean="0"/>
              <a:t>喜欢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，不喜欢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Jade</a:t>
            </a:r>
            <a:r>
              <a:rPr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举例：</a:t>
            </a:r>
            <a:endParaRPr lang="en-US" altLang="zh-CN" sz="14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doctype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html</a:t>
            </a:r>
            <a:b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html</a:t>
            </a:r>
            <a:b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 head</a:t>
            </a:r>
            <a:b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   title=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title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   link(</a:t>
            </a:r>
            <a:r>
              <a:rPr lang="en-US" altLang="zh-CN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rel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='stylesheet', </a:t>
            </a:r>
            <a:r>
              <a:rPr lang="en-US" altLang="zh-CN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href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='/stylesheets/</a:t>
            </a:r>
            <a:r>
              <a:rPr lang="en-US" altLang="zh-CN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style.css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')</a:t>
            </a:r>
            <a:b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 body</a:t>
            </a:r>
            <a:b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block content</a:t>
            </a:r>
          </a:p>
          <a:p>
            <a:endParaRPr lang="en-US" altLang="zh-CN" sz="1400" b="1" dirty="0">
              <a:latin typeface="+mj-lt"/>
              <a:sym typeface="Helvetica Neue Medium" charset="0"/>
            </a:endParaRPr>
          </a:p>
          <a:p>
            <a:r>
              <a:rPr lang="en-US" altLang="zh-CN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Swig</a:t>
            </a:r>
            <a:r>
              <a:rPr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举例：</a:t>
            </a:r>
            <a:endParaRPr lang="en-US" altLang="zh-CN" sz="1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&lt;!DOCTYPE html&gt;</a:t>
            </a:r>
            <a:b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&lt;html&gt;</a:t>
            </a:r>
            <a:b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&lt;head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   &lt;title&gt;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{{ title }}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&lt;/title&gt;</a:t>
            </a:r>
            <a:b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   &lt;link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rel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="stylesheet"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href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="/stylesheets/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style.css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"&gt;</a:t>
            </a:r>
            <a:b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&lt;/head&gt;</a:t>
            </a:r>
            <a:b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&lt;body&gt;</a:t>
            </a:r>
            <a:b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{% block content %}</a:t>
            </a:r>
            <a:b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{% </a:t>
            </a:r>
            <a:r>
              <a:rPr lang="en-US" altLang="zh-CN" sz="1400" dirty="0" err="1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endblock</a:t>
            </a:r>
            <a:r>
              <a:rPr lang="en-US" altLang="zh-CN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%}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b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&lt;/body&gt;</a:t>
            </a:r>
            <a:b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481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328612" y="1752600"/>
            <a:ext cx="2607469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693"/>
              </a:spcBef>
            </a:pPr>
            <a:r>
              <a:rPr lang="en-US" sz="1800" dirty="0">
                <a:solidFill>
                  <a:srgbClr val="FFFFFF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rPr>
              <a:t> </a:t>
            </a:r>
          </a:p>
          <a:p>
            <a:pPr algn="l">
              <a:spcBef>
                <a:spcPts val="693"/>
              </a:spcBef>
            </a:pPr>
            <a:endParaRPr lang="en-US" sz="1800" dirty="0">
              <a:solidFill>
                <a:srgbClr val="FFFFFF"/>
              </a:solidFill>
              <a:latin typeface="Helvetica Neue Light" charset="0"/>
              <a:ea typeface="ＭＳ Ｐゴシック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模板引擎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4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、打开命令行键入：</a:t>
            </a:r>
            <a:endParaRPr lang="en-US" altLang="zh-CN" dirty="0" smtClean="0"/>
          </a:p>
          <a:p>
            <a:pPr lvl="4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swig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--save</a:t>
            </a:r>
            <a:endParaRPr lang="en-US" altLang="zh-CN" dirty="0" smtClean="0"/>
          </a:p>
          <a:p>
            <a:pPr marL="0" lvl="4" indent="0">
              <a:buNone/>
            </a:pPr>
            <a:endParaRPr lang="en-US" dirty="0" smtClean="0"/>
          </a:p>
          <a:p>
            <a:pPr marL="0" lvl="4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、修改</a:t>
            </a:r>
            <a:r>
              <a:rPr lang="en-US" altLang="zh-CN" dirty="0" err="1" smtClean="0"/>
              <a:t>app.js</a:t>
            </a:r>
            <a:r>
              <a:rPr lang="zh-CN" altLang="en-US" dirty="0" smtClean="0"/>
              <a:t>中模板引擎的配置：</a:t>
            </a:r>
            <a:endParaRPr lang="en-US" altLang="zh-CN" dirty="0"/>
          </a:p>
          <a:p>
            <a:pPr marL="0" lvl="4" indent="0">
              <a:buNone/>
            </a:pPr>
            <a:r>
              <a:rPr lang="en-US" altLang="zh-CN" i="1" dirty="0" err="1"/>
              <a:t>app.set</a:t>
            </a:r>
            <a:r>
              <a:rPr lang="en-US" altLang="zh-CN" i="1" dirty="0"/>
              <a:t>('view engine', 'jade</a:t>
            </a:r>
            <a:r>
              <a:rPr lang="en-US" altLang="zh-CN" i="1" dirty="0" smtClean="0"/>
              <a:t>');</a:t>
            </a:r>
          </a:p>
          <a:p>
            <a:pPr marL="0" lvl="4" indent="0">
              <a:buNone/>
            </a:pPr>
            <a:r>
              <a:rPr lang="zh-CN" altLang="en-US" i="1" dirty="0" smtClean="0">
                <a:solidFill>
                  <a:schemeClr val="accent1">
                    <a:lumMod val="75000"/>
                  </a:schemeClr>
                </a:solidFill>
              </a:rPr>
              <a:t>修改为：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4" indent="0">
              <a:buNone/>
            </a:pPr>
            <a:r>
              <a:rPr lang="en-US" altLang="zh-CN" i="1" dirty="0" err="1"/>
              <a:t>var</a:t>
            </a:r>
            <a:r>
              <a:rPr lang="en-US" altLang="zh-CN" i="1" dirty="0"/>
              <a:t> swig = require('swig');</a:t>
            </a:r>
          </a:p>
          <a:p>
            <a:pPr marL="0" lvl="4" indent="0">
              <a:buNone/>
            </a:pPr>
            <a:r>
              <a:rPr lang="en-US" altLang="zh-CN" i="1" dirty="0" err="1"/>
              <a:t>app.engine</a:t>
            </a:r>
            <a:r>
              <a:rPr lang="en-US" altLang="zh-CN" i="1" dirty="0"/>
              <a:t>('html', </a:t>
            </a:r>
            <a:r>
              <a:rPr lang="en-US" altLang="zh-CN" i="1" dirty="0" err="1"/>
              <a:t>swig.renderFile</a:t>
            </a:r>
            <a:r>
              <a:rPr lang="en-US" altLang="zh-CN" i="1" dirty="0"/>
              <a:t>);</a:t>
            </a:r>
            <a:br>
              <a:rPr lang="en-US" altLang="zh-CN" i="1" dirty="0"/>
            </a:br>
            <a:r>
              <a:rPr lang="en-US" altLang="zh-CN" i="1" dirty="0" err="1"/>
              <a:t>app.set</a:t>
            </a:r>
            <a:r>
              <a:rPr lang="en-US" altLang="zh-CN" i="1" dirty="0"/>
              <a:t>('view engine', 'html');</a:t>
            </a:r>
          </a:p>
          <a:p>
            <a:pPr marL="0" lvl="4" indent="0">
              <a:buNone/>
            </a:pPr>
            <a:endParaRPr lang="en-US" dirty="0" smtClean="0"/>
          </a:p>
          <a:p>
            <a:pPr marL="0" lvl="4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、最后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文件夹中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html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0" lvl="4" indent="0">
              <a:buNone/>
            </a:pPr>
            <a:r>
              <a:rPr lang="zh-CN" altLang="en-US" dirty="0" smtClean="0"/>
              <a:t>直接将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页面放</a:t>
            </a:r>
            <a:r>
              <a:rPr lang="zh-CN" altLang="en-US" dirty="0" smtClean="0"/>
              <a:t>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文件夹中；</a:t>
            </a:r>
            <a:endParaRPr lang="en-US" altLang="zh-CN" dirty="0" smtClean="0"/>
          </a:p>
          <a:p>
            <a:pPr marL="0" lvl="4" indent="0">
              <a:buNone/>
            </a:pPr>
            <a:endParaRPr lang="en-US" altLang="zh-CN" dirty="0"/>
          </a:p>
          <a:p>
            <a:pPr marL="0" lvl="4" indent="0">
              <a:buNone/>
            </a:pPr>
            <a:endParaRPr lang="en-US" altLang="zh-CN" dirty="0" smtClean="0"/>
          </a:p>
          <a:p>
            <a:pPr lvl="4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start</a:t>
            </a:r>
          </a:p>
          <a:p>
            <a:pPr lvl="4"/>
            <a:endParaRPr lang="en-US" dirty="0"/>
          </a:p>
          <a:p>
            <a:pPr marL="0" lvl="4" indent="0">
              <a:buNone/>
            </a:pPr>
            <a:r>
              <a:rPr lang="zh-CN" altLang="en-US" dirty="0" smtClean="0"/>
              <a:t>浏览器中输入</a:t>
            </a:r>
            <a:r>
              <a:rPr lang="en-US" altLang="zh-CN" dirty="0" smtClean="0"/>
              <a:t>http://localhost:3000</a:t>
            </a:r>
            <a:r>
              <a:rPr lang="zh-CN" altLang="en-US" dirty="0" smtClean="0"/>
              <a:t>，完美运行</a:t>
            </a:r>
            <a:r>
              <a:rPr lang="en-US" altLang="zh-CN" dirty="0" smtClean="0"/>
              <a:t>Y(^_^)Y</a:t>
            </a:r>
            <a:endParaRPr 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70571" y="3189526"/>
            <a:ext cx="17235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只要三个步骤</a:t>
            </a:r>
            <a:endParaRPr kumimoji="1" lang="en-US" altLang="zh-CN" dirty="0" smtClean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即可替换完成</a:t>
            </a:r>
            <a:endParaRPr kumimoji="1" lang="en-US" altLang="zh-CN" dirty="0" smtClean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不信你再试试</a:t>
            </a:r>
            <a:endParaRPr kumimoji="1" lang="zh-CN" altLang="en-US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6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en-US" altLang="zh-CN" dirty="0" smtClean="0"/>
              <a:t> IDE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WebStorm</a:t>
            </a:r>
            <a:endParaRPr lang="en-US" dirty="0" smtClean="0"/>
          </a:p>
          <a:p>
            <a:r>
              <a:rPr lang="zh-CN" altLang="en-US" sz="1600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功能强大的</a:t>
            </a:r>
            <a:r>
              <a:rPr lang="en-US" altLang="zh-CN" sz="1600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IDE</a:t>
            </a:r>
            <a:r>
              <a:rPr lang="zh-CN" altLang="en-US" sz="1600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，可以进行</a:t>
            </a:r>
            <a:r>
              <a:rPr lang="en-US" altLang="zh-CN" sz="1600" dirty="0" err="1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Node.js</a:t>
            </a:r>
            <a:r>
              <a:rPr lang="zh-CN" altLang="en-US" sz="1600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调试</a:t>
            </a:r>
            <a:endParaRPr lang="en-US" altLang="zh-CN" sz="1600" dirty="0" smtClean="0">
              <a:solidFill>
                <a:srgbClr val="363635"/>
              </a:solidFill>
              <a:latin typeface="Microsoft YaHei" charset="-122"/>
              <a:ea typeface="Microsoft YaHei" charset="-122"/>
              <a:cs typeface="Microsoft YaHei" charset="-122"/>
              <a:sym typeface="Helvetica Neue Light" charset="0"/>
              <a:hlinkClick r:id="rId2"/>
            </a:endParaRPr>
          </a:p>
          <a:p>
            <a:r>
              <a:rPr lang="en-US" altLang="zh-CN" sz="1600" dirty="0" smtClean="0">
                <a:solidFill>
                  <a:srgbClr val="363635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 Light" charset="0"/>
                <a:hlinkClick r:id="rId2"/>
              </a:rPr>
              <a:t>http://www.jetbrains.com/webstorm/</a:t>
            </a:r>
            <a:endParaRPr lang="en-US" sz="1600" dirty="0">
              <a:solidFill>
                <a:srgbClr val="363635"/>
              </a:solidFill>
              <a:latin typeface="Microsoft YaHei" charset="-122"/>
              <a:ea typeface="Microsoft YaHei" charset="-122"/>
              <a:cs typeface="Microsoft YaHei" charset="-122"/>
              <a:sym typeface="Helvetica Neue Light" charset="0"/>
            </a:endParaRPr>
          </a:p>
          <a:p>
            <a:endParaRPr lang="en-US" dirty="0"/>
          </a:p>
          <a:p>
            <a:pPr lvl="1"/>
            <a:r>
              <a:rPr lang="en-US" dirty="0" smtClean="0"/>
              <a:t>Notepad++</a:t>
            </a:r>
            <a:endParaRPr lang="en-US" dirty="0"/>
          </a:p>
          <a:p>
            <a:pPr lvl="2"/>
            <a:r>
              <a:rPr lang="en-US" dirty="0" smtClean="0"/>
              <a:t>Sublime Text</a:t>
            </a:r>
            <a:endParaRPr lang="en-US" dirty="0"/>
          </a:p>
          <a:p>
            <a:pPr lvl="3"/>
            <a:r>
              <a:rPr lang="is-IS" dirty="0" smtClean="0"/>
              <a:t>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14" y="1787524"/>
            <a:ext cx="4311650" cy="461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2400" dirty="0" err="1" smtClean="0"/>
              <a:t>Github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guojienumberone</a:t>
            </a:r>
            <a:r>
              <a:rPr lang="en-US" sz="2400" dirty="0" smtClean="0"/>
              <a:t>/</a:t>
            </a:r>
            <a:r>
              <a:rPr lang="en-US" sz="2400" dirty="0" err="1" smtClean="0"/>
              <a:t>node.js</a:t>
            </a:r>
            <a:r>
              <a:rPr lang="en-US" sz="2400" dirty="0" smtClean="0"/>
              <a:t>-demo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1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ster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in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in reversed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reversed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revers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in #2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#2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#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 column right photo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2 column right photo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2 column right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 column short left orange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2 column short left orange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2 column short left 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object placeholder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 placeholder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object placehol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Orange Standard</Template>
  <TotalTime>2438</TotalTime>
  <Pages>0</Pages>
  <Words>393</Words>
  <Characters>0</Characters>
  <Application>Microsoft Macintosh PowerPoint</Application>
  <PresentationFormat>全屏显示(4:3)</PresentationFormat>
  <Lines>0</Lines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Helvetica Light</vt:lpstr>
      <vt:lpstr>Helvetica Neue Light</vt:lpstr>
      <vt:lpstr>Helvetica Neue Medium</vt:lpstr>
      <vt:lpstr>Microsoft YaHei</vt:lpstr>
      <vt:lpstr>ＭＳ Ｐゴシック</vt:lpstr>
      <vt:lpstr>Wawati SC</vt:lpstr>
      <vt:lpstr>ヒラギノ角ゴ ProN W3</vt:lpstr>
      <vt:lpstr>master</vt:lpstr>
      <vt:lpstr>main</vt:lpstr>
      <vt:lpstr>main reversed</vt:lpstr>
      <vt:lpstr>main #2</vt:lpstr>
      <vt:lpstr>2 column right photo</vt:lpstr>
      <vt:lpstr>2 column short left orange</vt:lpstr>
      <vt:lpstr>1_object placeholder</vt:lpstr>
      <vt:lpstr>浅谈Node.js</vt:lpstr>
      <vt:lpstr>介绍自己</vt:lpstr>
      <vt:lpstr>术语整理</vt:lpstr>
      <vt:lpstr>安装部署</vt:lpstr>
      <vt:lpstr>Hello World</vt:lpstr>
      <vt:lpstr>为什么喜欢Swig，不喜欢Jade？</vt:lpstr>
      <vt:lpstr>配置Swig模板引擎</vt:lpstr>
      <vt:lpstr>Node.js IDE</vt:lpstr>
      <vt:lpstr>Thank you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Noob Say Node.js</dc:title>
  <dc:subject/>
  <dc:creator>郭杰</dc:creator>
  <cp:keywords/>
  <dc:description/>
  <cp:lastModifiedBy>郭杰</cp:lastModifiedBy>
  <cp:revision>118</cp:revision>
  <dcterms:created xsi:type="dcterms:W3CDTF">2016-07-14T04:55:12Z</dcterms:created>
  <dcterms:modified xsi:type="dcterms:W3CDTF">2016-07-26T05:20:40Z</dcterms:modified>
</cp:coreProperties>
</file>