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4" r:id="rId4"/>
    <p:sldId id="270" r:id="rId5"/>
  </p:sldIdLst>
  <p:sldSz cx="24384000" cy="13716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864" y="43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16800" y="11052226"/>
            <a:ext cx="3474720" cy="1175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450170" y="7732577"/>
            <a:ext cx="607695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3450170" y="9048840"/>
            <a:ext cx="5991224" cy="46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3450170" y="9515564"/>
            <a:ext cx="5991224" cy="46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3450170" y="5990864"/>
            <a:ext cx="1125643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Text and Picture Content">
  <p:cSld name="Mixed Text and Picture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16000" y="1066800"/>
            <a:ext cx="1706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016000" y="2712720"/>
            <a:ext cx="11176000" cy="969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84200" algn="l" rtl="0">
              <a:spcBef>
                <a:spcPts val="1120"/>
              </a:spcBef>
              <a:spcAft>
                <a:spcPts val="0"/>
              </a:spcAft>
              <a:buClr>
                <a:srgbClr val="C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12598400" y="2712720"/>
            <a:ext cx="11176000" cy="969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84200" algn="l" rtl="0">
              <a:spcBef>
                <a:spcPts val="1120"/>
              </a:spcBef>
              <a:spcAft>
                <a:spcPts val="0"/>
              </a:spcAft>
              <a:buClr>
                <a:srgbClr val="C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88400" y="1090749"/>
            <a:ext cx="2560320" cy="86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0" y="320675"/>
            <a:ext cx="762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ixed Text and Picture Content">
  <p:cSld name="1_Mixed Text and Picture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016000" y="1066800"/>
            <a:ext cx="1706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16000" y="2712720"/>
            <a:ext cx="11176000" cy="969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84200" algn="l" rtl="0">
              <a:spcBef>
                <a:spcPts val="1120"/>
              </a:spcBef>
              <a:spcAft>
                <a:spcPts val="0"/>
              </a:spcAft>
              <a:buClr>
                <a:srgbClr val="C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2598400" y="2712720"/>
            <a:ext cx="11176000" cy="969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84200" algn="l" rtl="0">
              <a:spcBef>
                <a:spcPts val="1120"/>
              </a:spcBef>
              <a:spcAft>
                <a:spcPts val="0"/>
              </a:spcAft>
              <a:buClr>
                <a:srgbClr val="C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88400" y="1090749"/>
            <a:ext cx="2560320" cy="86650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0" y="320675"/>
            <a:ext cx="762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Content">
  <p:cSld name="1_Picture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016000" y="1066800"/>
            <a:ext cx="1706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88400" y="1090749"/>
            <a:ext cx="2560320" cy="86650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0" y="320675"/>
            <a:ext cx="762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7373309" y="5580728"/>
            <a:ext cx="963738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7566" y="4663440"/>
            <a:ext cx="12968869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1016005" y="8770585"/>
            <a:ext cx="15553618" cy="372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5151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1016002" y="5679091"/>
            <a:ext cx="20726400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0" i="0" u="none" strike="noStrike" cap="small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16800" y="11052226"/>
            <a:ext cx="3474720" cy="117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16800" y="11052226"/>
            <a:ext cx="3474720" cy="11759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6858000" y="7526167"/>
            <a:ext cx="607695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3473174" y="9338388"/>
            <a:ext cx="5991224" cy="46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3"/>
          </p:nvPr>
        </p:nvSpPr>
        <p:spPr>
          <a:xfrm>
            <a:off x="3450170" y="10128259"/>
            <a:ext cx="5991224" cy="46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450170" y="5990864"/>
            <a:ext cx="1392343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219200" y="6400800"/>
            <a:ext cx="2240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Calibri"/>
              <a:buNone/>
              <a:defRPr sz="9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0" y="320675"/>
            <a:ext cx="762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mailto:sales@thesynapses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hesynapse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57200"/>
            <a:ext cx="24384001" cy="457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12801600"/>
            <a:ext cx="24384001" cy="457200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16000" y="3200403"/>
            <a:ext cx="21945600" cy="905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84200" algn="l" rtl="0">
              <a:spcBef>
                <a:spcPts val="1120"/>
              </a:spcBef>
              <a:spcAft>
                <a:spcPts val="0"/>
              </a:spcAft>
              <a:buClr>
                <a:srgbClr val="C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spcBef>
                <a:spcPts val="96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0" y="320675"/>
            <a:ext cx="762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016000" y="1066800"/>
            <a:ext cx="1706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  <a:defRPr sz="6600" b="0" i="0" u="none" strike="noStrike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12665075"/>
            <a:ext cx="2438400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www.thesynapses.com</a:t>
            </a:r>
            <a:r>
              <a:rPr lang="en-US" sz="2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Boston, MA	   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	+1-857-203-7739	   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sales@thesynapses.com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505200" y="6248400"/>
            <a:ext cx="1783080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Calibri"/>
              <a:buNone/>
            </a:pPr>
            <a:r>
              <a:rPr lang="en-US" sz="6600" b="0" i="0" u="none" strike="noStrike" cap="small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Healthcare Portal</a:t>
            </a:r>
            <a:endParaRPr sz="6600" b="0" i="0" u="none" strike="noStrike" cap="small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450170" y="7761112"/>
            <a:ext cx="607695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@Oct 2018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3471736" y="9024479"/>
            <a:ext cx="3691064" cy="46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90"/>
              <a:buFont typeface="Arial"/>
              <a:buNone/>
            </a:pPr>
            <a:r>
              <a:rPr lang="en-US" sz="279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For: </a:t>
            </a:r>
            <a:endParaRPr sz="279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3468861" y="9498858"/>
            <a:ext cx="5991224" cy="46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90"/>
              <a:buFont typeface="Arial"/>
              <a:buNone/>
            </a:pPr>
            <a:r>
              <a:rPr lang="en-US" sz="279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By:  Synapse Team</a:t>
            </a:r>
            <a:endParaRPr sz="279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1016001" y="1984941"/>
            <a:ext cx="10112074" cy="102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Arial"/>
              <a:buNone/>
            </a:pPr>
            <a:r>
              <a:rPr lang="en-US" sz="8800" b="0" i="0" u="none" strike="noStrike" cap="small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Project Proposal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2"/>
          </p:nvPr>
        </p:nvSpPr>
        <p:spPr>
          <a:xfrm>
            <a:off x="12646527" y="3538624"/>
            <a:ext cx="11176000" cy="696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15200" indent="-615200">
              <a:spcBef>
                <a:spcPts val="880"/>
              </a:spcBef>
              <a:buSzPts val="3300"/>
              <a:buFont typeface="Noto Sans Symbols"/>
              <a:buChar char="▶"/>
            </a:pPr>
            <a:r>
              <a:rPr lang="en-US" sz="4400" dirty="0"/>
              <a:t>Project modules</a:t>
            </a:r>
          </a:p>
          <a:p>
            <a:pPr marL="615200" marR="0" lvl="0" indent="-615200" algn="l" rtl="0">
              <a:spcBef>
                <a:spcPts val="88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Noto Sans Symbols"/>
              <a:buChar char="▶"/>
            </a:pPr>
            <a:r>
              <a:rPr lang="en-US" sz="4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High-level information flow</a:t>
            </a:r>
            <a:endParaRPr/>
          </a:p>
          <a:p>
            <a:pPr marL="615200" marR="0" lvl="0" indent="-615200" algn="l" rtl="0">
              <a:spcBef>
                <a:spcPts val="88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Noto Sans Symbols"/>
              <a:buChar char="▶"/>
            </a:pPr>
            <a:r>
              <a:rPr lang="en-US" sz="4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</a:p>
        </p:txBody>
      </p:sp>
      <p:cxnSp>
        <p:nvCxnSpPr>
          <p:cNvPr id="277" name="Google Shape;277;p20"/>
          <p:cNvCxnSpPr/>
          <p:nvPr/>
        </p:nvCxnSpPr>
        <p:spPr>
          <a:xfrm>
            <a:off x="11421373" y="1880558"/>
            <a:ext cx="0" cy="10282687"/>
          </a:xfrm>
          <a:prstGeom prst="straightConnector1">
            <a:avLst/>
          </a:prstGeom>
          <a:noFill/>
          <a:ln w="12700" cap="sq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0" y="320675"/>
            <a:ext cx="762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ynaps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20</Words>
  <Application>Microsoft Office PowerPoint</Application>
  <PresentationFormat>Custom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Noto Sans Symbols</vt:lpstr>
      <vt:lpstr>Synapse</vt:lpstr>
      <vt:lpstr>Healthcare Portal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Occupancy web and mobile app</dc:title>
  <dc:creator>Synapse LLC</dc:creator>
  <cp:lastModifiedBy>Vishwajeet Singh Kushwah</cp:lastModifiedBy>
  <cp:revision>42</cp:revision>
  <dcterms:modified xsi:type="dcterms:W3CDTF">2018-10-08T05:04:53Z</dcterms:modified>
</cp:coreProperties>
</file>