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9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3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7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2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6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1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15" algn="l" defTabSz="9143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E9"/>
    <a:srgbClr val="14171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28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4" indent="0">
              <a:buNone/>
              <a:defRPr sz="2000" b="1"/>
            </a:lvl2pPr>
            <a:lvl3pPr marL="914329" indent="0">
              <a:buNone/>
              <a:defRPr sz="1800" b="1"/>
            </a:lvl3pPr>
            <a:lvl4pPr marL="1371493" indent="0">
              <a:buNone/>
              <a:defRPr sz="1600" b="1"/>
            </a:lvl4pPr>
            <a:lvl5pPr marL="1828657" indent="0">
              <a:buNone/>
              <a:defRPr sz="1600" b="1"/>
            </a:lvl5pPr>
            <a:lvl6pPr marL="2285822" indent="0">
              <a:buNone/>
              <a:defRPr sz="1600" b="1"/>
            </a:lvl6pPr>
            <a:lvl7pPr marL="2742986" indent="0">
              <a:buNone/>
              <a:defRPr sz="1600" b="1"/>
            </a:lvl7pPr>
            <a:lvl8pPr marL="3200151" indent="0">
              <a:buNone/>
              <a:defRPr sz="1600" b="1"/>
            </a:lvl8pPr>
            <a:lvl9pPr marL="365731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4" indent="0">
              <a:buNone/>
              <a:defRPr sz="2000" b="1"/>
            </a:lvl2pPr>
            <a:lvl3pPr marL="914329" indent="0">
              <a:buNone/>
              <a:defRPr sz="1800" b="1"/>
            </a:lvl3pPr>
            <a:lvl4pPr marL="1371493" indent="0">
              <a:buNone/>
              <a:defRPr sz="1600" b="1"/>
            </a:lvl4pPr>
            <a:lvl5pPr marL="1828657" indent="0">
              <a:buNone/>
              <a:defRPr sz="1600" b="1"/>
            </a:lvl5pPr>
            <a:lvl6pPr marL="2285822" indent="0">
              <a:buNone/>
              <a:defRPr sz="1600" b="1"/>
            </a:lvl6pPr>
            <a:lvl7pPr marL="2742986" indent="0">
              <a:buNone/>
              <a:defRPr sz="1600" b="1"/>
            </a:lvl7pPr>
            <a:lvl8pPr marL="3200151" indent="0">
              <a:buNone/>
              <a:defRPr sz="1600" b="1"/>
            </a:lvl8pPr>
            <a:lvl9pPr marL="3657315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4" indent="0">
              <a:buNone/>
              <a:defRPr sz="1200"/>
            </a:lvl2pPr>
            <a:lvl3pPr marL="914329" indent="0">
              <a:buNone/>
              <a:defRPr sz="1000"/>
            </a:lvl3pPr>
            <a:lvl4pPr marL="1371493" indent="0">
              <a:buNone/>
              <a:defRPr sz="900"/>
            </a:lvl4pPr>
            <a:lvl5pPr marL="1828657" indent="0">
              <a:buNone/>
              <a:defRPr sz="900"/>
            </a:lvl5pPr>
            <a:lvl6pPr marL="2285822" indent="0">
              <a:buNone/>
              <a:defRPr sz="900"/>
            </a:lvl6pPr>
            <a:lvl7pPr marL="2742986" indent="0">
              <a:buNone/>
              <a:defRPr sz="900"/>
            </a:lvl7pPr>
            <a:lvl8pPr marL="3200151" indent="0">
              <a:buNone/>
              <a:defRPr sz="900"/>
            </a:lvl8pPr>
            <a:lvl9pPr marL="3657315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4" indent="0">
              <a:buNone/>
              <a:defRPr sz="2800"/>
            </a:lvl2pPr>
            <a:lvl3pPr marL="914329" indent="0">
              <a:buNone/>
              <a:defRPr sz="2400"/>
            </a:lvl3pPr>
            <a:lvl4pPr marL="1371493" indent="0">
              <a:buNone/>
              <a:defRPr sz="2000"/>
            </a:lvl4pPr>
            <a:lvl5pPr marL="1828657" indent="0">
              <a:buNone/>
              <a:defRPr sz="2000"/>
            </a:lvl5pPr>
            <a:lvl6pPr marL="2285822" indent="0">
              <a:buNone/>
              <a:defRPr sz="2000"/>
            </a:lvl6pPr>
            <a:lvl7pPr marL="2742986" indent="0">
              <a:buNone/>
              <a:defRPr sz="2000"/>
            </a:lvl7pPr>
            <a:lvl8pPr marL="3200151" indent="0">
              <a:buNone/>
              <a:defRPr sz="2000"/>
            </a:lvl8pPr>
            <a:lvl9pPr marL="3657315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4" indent="0">
              <a:buNone/>
              <a:defRPr sz="1200"/>
            </a:lvl2pPr>
            <a:lvl3pPr marL="914329" indent="0">
              <a:buNone/>
              <a:defRPr sz="1000"/>
            </a:lvl3pPr>
            <a:lvl4pPr marL="1371493" indent="0">
              <a:buNone/>
              <a:defRPr sz="900"/>
            </a:lvl4pPr>
            <a:lvl5pPr marL="1828657" indent="0">
              <a:buNone/>
              <a:defRPr sz="900"/>
            </a:lvl5pPr>
            <a:lvl6pPr marL="2285822" indent="0">
              <a:buNone/>
              <a:defRPr sz="900"/>
            </a:lvl6pPr>
            <a:lvl7pPr marL="2742986" indent="0">
              <a:buNone/>
              <a:defRPr sz="900"/>
            </a:lvl7pPr>
            <a:lvl8pPr marL="3200151" indent="0">
              <a:buNone/>
              <a:defRPr sz="900"/>
            </a:lvl8pPr>
            <a:lvl9pPr marL="3657315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2" indent="-285728" algn="l" defTabSz="91432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1" indent="-228582" algn="l" defTabSz="91432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5" indent="-228582" algn="l" defTabSz="91432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0" indent="-228582" algn="l" defTabSz="91432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04" indent="-228582" algn="l" defTabSz="9143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8" indent="-228582" algn="l" defTabSz="9143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3" indent="-228582" algn="l" defTabSz="9143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97" indent="-228582" algn="l" defTabSz="9143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4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9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3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7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2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6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1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15" algn="l" defTabSz="9143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4000" y="144000"/>
            <a:ext cx="2160000" cy="2160000"/>
          </a:xfrm>
          <a:prstGeom prst="roundRect">
            <a:avLst/>
          </a:prstGeom>
          <a:noFill/>
          <a:ln w="190500">
            <a:solidFill>
              <a:srgbClr val="14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14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16600" dirty="0">
              <a:solidFill>
                <a:srgbClr val="14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27784" y="144000"/>
            <a:ext cx="2160000" cy="2160000"/>
          </a:xfrm>
          <a:prstGeom prst="roundRect">
            <a:avLst/>
          </a:prstGeom>
          <a:noFill/>
          <a:ln w="190500">
            <a:solidFill>
              <a:srgbClr val="14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14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6600" dirty="0">
              <a:solidFill>
                <a:srgbClr val="14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111212" y="144000"/>
            <a:ext cx="2160000" cy="2160000"/>
          </a:xfrm>
          <a:prstGeom prst="roundRect">
            <a:avLst/>
          </a:prstGeom>
          <a:noFill/>
          <a:ln w="190500">
            <a:solidFill>
              <a:srgbClr val="14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14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6600" dirty="0">
              <a:solidFill>
                <a:srgbClr val="14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4000" y="2564904"/>
            <a:ext cx="2160000" cy="2160000"/>
          </a:xfrm>
          <a:prstGeom prst="roundRect">
            <a:avLst/>
          </a:prstGeom>
          <a:noFill/>
          <a:ln w="190500">
            <a:solidFill>
              <a:srgbClr val="14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14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6600" dirty="0">
              <a:solidFill>
                <a:srgbClr val="14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627784" y="2564904"/>
            <a:ext cx="2160000" cy="2160000"/>
          </a:xfrm>
          <a:prstGeom prst="roundRect">
            <a:avLst/>
          </a:prstGeom>
          <a:noFill/>
          <a:ln w="190500">
            <a:solidFill>
              <a:srgbClr val="14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14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6600" dirty="0">
              <a:solidFill>
                <a:srgbClr val="14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111212" y="2564904"/>
            <a:ext cx="2160000" cy="2160000"/>
          </a:xfrm>
          <a:prstGeom prst="roundRect">
            <a:avLst/>
          </a:prstGeom>
          <a:noFill/>
          <a:ln w="190500">
            <a:solidFill>
              <a:srgbClr val="14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14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600" dirty="0">
              <a:solidFill>
                <a:srgbClr val="14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44000" y="5013176"/>
            <a:ext cx="2160000" cy="2160000"/>
          </a:xfrm>
          <a:prstGeom prst="roundRect">
            <a:avLst/>
          </a:prstGeom>
          <a:noFill/>
          <a:ln w="190500">
            <a:solidFill>
              <a:srgbClr val="14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14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6600" dirty="0">
              <a:solidFill>
                <a:srgbClr val="14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627784" y="5013176"/>
            <a:ext cx="2160000" cy="2160000"/>
          </a:xfrm>
          <a:prstGeom prst="roundRect">
            <a:avLst/>
          </a:prstGeom>
          <a:noFill/>
          <a:ln w="190500">
            <a:solidFill>
              <a:srgbClr val="14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14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16600" dirty="0">
              <a:solidFill>
                <a:srgbClr val="14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111212" y="5013176"/>
            <a:ext cx="2160000" cy="2160000"/>
          </a:xfrm>
          <a:prstGeom prst="roundRect">
            <a:avLst/>
          </a:prstGeom>
          <a:noFill/>
          <a:ln w="190500">
            <a:solidFill>
              <a:srgbClr val="14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14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6600" dirty="0">
              <a:solidFill>
                <a:srgbClr val="14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44000" y="7510412"/>
            <a:ext cx="2160000" cy="2160000"/>
          </a:xfrm>
          <a:prstGeom prst="roundRect">
            <a:avLst/>
          </a:prstGeom>
          <a:noFill/>
          <a:ln w="190500">
            <a:solidFill>
              <a:srgbClr val="14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14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6600" dirty="0">
              <a:solidFill>
                <a:srgbClr val="14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4000" y="144000"/>
            <a:ext cx="2160000" cy="2160000"/>
          </a:xfrm>
          <a:prstGeom prst="roundRect">
            <a:avLst/>
          </a:prstGeom>
          <a:noFill/>
          <a:ln w="19050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>
                <a:solidFill>
                  <a:srgbClr val="EDE9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16600" dirty="0">
              <a:solidFill>
                <a:srgbClr val="EDE9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55776" y="144000"/>
            <a:ext cx="2160000" cy="2160000"/>
          </a:xfrm>
          <a:prstGeom prst="roundRect">
            <a:avLst/>
          </a:prstGeom>
          <a:noFill/>
          <a:ln w="19050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6600" dirty="0">
              <a:solidFill>
                <a:srgbClr val="EDE9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967196" y="144000"/>
            <a:ext cx="2160000" cy="2160000"/>
          </a:xfrm>
          <a:prstGeom prst="roundRect">
            <a:avLst/>
          </a:prstGeom>
          <a:noFill/>
          <a:ln w="19050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6600" dirty="0">
              <a:solidFill>
                <a:srgbClr val="EDE9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6760" y="2564904"/>
            <a:ext cx="2160000" cy="2160000"/>
          </a:xfrm>
          <a:prstGeom prst="roundRect">
            <a:avLst/>
          </a:prstGeom>
          <a:noFill/>
          <a:ln w="19050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6600" dirty="0">
              <a:solidFill>
                <a:srgbClr val="EDE9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58537" y="2564904"/>
            <a:ext cx="2160000" cy="2160000"/>
          </a:xfrm>
          <a:prstGeom prst="roundRect">
            <a:avLst/>
          </a:prstGeom>
          <a:noFill/>
          <a:ln w="19050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6600" dirty="0">
              <a:solidFill>
                <a:srgbClr val="EDE9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9956" y="2564904"/>
            <a:ext cx="2160000" cy="2160000"/>
          </a:xfrm>
          <a:prstGeom prst="roundRect">
            <a:avLst/>
          </a:prstGeom>
          <a:noFill/>
          <a:ln w="19050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600" dirty="0">
              <a:solidFill>
                <a:srgbClr val="EDE9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44000" y="5013176"/>
            <a:ext cx="2160000" cy="2160000"/>
          </a:xfrm>
          <a:prstGeom prst="roundRect">
            <a:avLst/>
          </a:prstGeom>
          <a:noFill/>
          <a:ln w="19050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6600" dirty="0">
              <a:solidFill>
                <a:srgbClr val="EDE9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555776" y="5013176"/>
            <a:ext cx="2160000" cy="2160000"/>
          </a:xfrm>
          <a:prstGeom prst="roundRect">
            <a:avLst/>
          </a:prstGeom>
          <a:noFill/>
          <a:ln w="19050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16600" dirty="0">
              <a:solidFill>
                <a:srgbClr val="EDE9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967196" y="5013176"/>
            <a:ext cx="2160000" cy="2160000"/>
          </a:xfrm>
          <a:prstGeom prst="roundRect">
            <a:avLst/>
          </a:prstGeom>
          <a:noFill/>
          <a:ln w="19050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6600" dirty="0">
              <a:solidFill>
                <a:srgbClr val="EDE9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44000" y="7461448"/>
            <a:ext cx="2160000" cy="2160000"/>
          </a:xfrm>
          <a:prstGeom prst="roundRect">
            <a:avLst/>
          </a:prstGeom>
          <a:noFill/>
          <a:ln w="19050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6600" dirty="0">
              <a:solidFill>
                <a:srgbClr val="EDE9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44000" y="144000"/>
            <a:ext cx="2160000" cy="2160000"/>
          </a:xfrm>
          <a:prstGeom prst="roundRect">
            <a:avLst/>
          </a:prstGeom>
          <a:noFill/>
          <a:ln w="9525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>
                <a:solidFill>
                  <a:srgbClr val="EDE9E9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0</a:t>
            </a:r>
            <a:endParaRPr lang="ru-RU" sz="16600" dirty="0">
              <a:solidFill>
                <a:srgbClr val="EDE9E9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55776" y="144000"/>
            <a:ext cx="2160000" cy="2160000"/>
          </a:xfrm>
          <a:prstGeom prst="roundRect">
            <a:avLst/>
          </a:prstGeom>
          <a:noFill/>
          <a:ln w="9525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1</a:t>
            </a:r>
            <a:endParaRPr lang="ru-RU" sz="16600" dirty="0">
              <a:solidFill>
                <a:srgbClr val="EDE9E9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967196" y="144000"/>
            <a:ext cx="2160000" cy="2160000"/>
          </a:xfrm>
          <a:prstGeom prst="roundRect">
            <a:avLst/>
          </a:prstGeom>
          <a:noFill/>
          <a:ln w="9525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2</a:t>
            </a:r>
            <a:endParaRPr lang="ru-RU" sz="16600" dirty="0">
              <a:solidFill>
                <a:srgbClr val="EDE9E9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6760" y="2564904"/>
            <a:ext cx="2160000" cy="2160000"/>
          </a:xfrm>
          <a:prstGeom prst="roundRect">
            <a:avLst/>
          </a:prstGeom>
          <a:noFill/>
          <a:ln w="9525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3</a:t>
            </a:r>
            <a:endParaRPr lang="ru-RU" sz="16600" dirty="0">
              <a:solidFill>
                <a:srgbClr val="EDE9E9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58537" y="2564904"/>
            <a:ext cx="2160000" cy="2160000"/>
          </a:xfrm>
          <a:prstGeom prst="roundRect">
            <a:avLst/>
          </a:prstGeom>
          <a:noFill/>
          <a:ln w="9525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4</a:t>
            </a:r>
            <a:endParaRPr lang="ru-RU" sz="16600" dirty="0">
              <a:solidFill>
                <a:srgbClr val="EDE9E9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9956" y="2564904"/>
            <a:ext cx="2160000" cy="2160000"/>
          </a:xfrm>
          <a:prstGeom prst="roundRect">
            <a:avLst/>
          </a:prstGeom>
          <a:noFill/>
          <a:ln w="9525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5</a:t>
            </a:r>
            <a:endParaRPr lang="ru-RU" sz="16600" dirty="0">
              <a:solidFill>
                <a:srgbClr val="EDE9E9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44000" y="5013176"/>
            <a:ext cx="2160000" cy="2160000"/>
          </a:xfrm>
          <a:prstGeom prst="roundRect">
            <a:avLst/>
          </a:prstGeom>
          <a:noFill/>
          <a:ln w="9525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6</a:t>
            </a:r>
            <a:endParaRPr lang="ru-RU" sz="16600" dirty="0">
              <a:solidFill>
                <a:srgbClr val="EDE9E9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555776" y="5013176"/>
            <a:ext cx="2160000" cy="2160000"/>
          </a:xfrm>
          <a:prstGeom prst="roundRect">
            <a:avLst/>
          </a:prstGeom>
          <a:noFill/>
          <a:ln w="9525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7</a:t>
            </a:r>
            <a:endParaRPr lang="ru-RU" sz="16600" dirty="0">
              <a:solidFill>
                <a:srgbClr val="EDE9E9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967196" y="5013176"/>
            <a:ext cx="2160000" cy="2160000"/>
          </a:xfrm>
          <a:prstGeom prst="roundRect">
            <a:avLst/>
          </a:prstGeom>
          <a:noFill/>
          <a:ln w="9525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8</a:t>
            </a:r>
            <a:endParaRPr lang="ru-RU" sz="16600" dirty="0">
              <a:solidFill>
                <a:srgbClr val="EDE9E9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44000" y="7461448"/>
            <a:ext cx="2160000" cy="2160000"/>
          </a:xfrm>
          <a:prstGeom prst="roundRect">
            <a:avLst/>
          </a:prstGeom>
          <a:noFill/>
          <a:ln w="95250">
            <a:solidFill>
              <a:srgbClr val="ED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600" dirty="0" smtClean="0">
                <a:solidFill>
                  <a:srgbClr val="EDE9E9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9</a:t>
            </a:r>
            <a:endParaRPr lang="ru-RU" sz="16600" dirty="0">
              <a:solidFill>
                <a:srgbClr val="EDE9E9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30</Words>
  <Application>Microsoft Office PowerPoint</Application>
  <PresentationFormat>Экран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Vykhodtsev, Yaroslav</dc:creator>
  <cp:lastModifiedBy>j</cp:lastModifiedBy>
  <cp:revision>5</cp:revision>
  <dcterms:created xsi:type="dcterms:W3CDTF">2014-07-21T16:12:37Z</dcterms:created>
  <dcterms:modified xsi:type="dcterms:W3CDTF">2014-08-10T15:04:53Z</dcterms:modified>
</cp:coreProperties>
</file>