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d101c2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d101c2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d101c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d101c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d101c2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d101c2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console: import this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d101c2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d101c2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d101c2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d101c2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d101c2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d101c2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d101c2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d101c2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d101c2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d101c2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d101c2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d101c2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codecamp.org" TargetMode="External"/><Relationship Id="rId4" Type="http://schemas.openxmlformats.org/officeDocument/2006/relationships/hyperlink" Target="https://www.freecodecamp.org/news/python-curriculum-is-l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Zen_of_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 FreeCodeCamp: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new curriculum!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8/1/2020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https://www.freecodecamp.org/news/python-curriculum-is-live/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time to Free Code Camp?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you used Python before?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Favorite ice cream flavor?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interpreted, high-level, general-purpose programming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https://en.wikipedia.org/wiki/Zen_of_Python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Beautiful is better than ugly.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Explicit is better than implicit.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Simple is better than complex.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Complex is better than complicated.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Readability 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python special?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utilitarian and provides many options to do get a job done.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is huge and welcoming. Huge libraries for just about everything.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 package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space is enforced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FCC: What was added!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Scientific Computing with 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Data Analysis with 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Information Security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Machine Learning with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new curriculum is lecture based, with youtube </a:t>
            </a:r>
            <a:r>
              <a:rPr lang="en"/>
              <a:t>videos</a:t>
            </a:r>
            <a:r>
              <a:rPr lang="en"/>
              <a:t> attached to each lesson.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setup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to see if its already installed: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console/terminal and type python3.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not, then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install python3 to your machine.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438" y="2166938"/>
            <a:ext cx="67151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Computing with Python Certification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with Python Certification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Python Certification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