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4" r:id="rId1"/>
  </p:sldMasterIdLst>
  <p:sldIdLst>
    <p:sldId id="256" r:id="rId2"/>
  </p:sldIdLst>
  <p:sldSz cx="9144000" cy="6858000" type="screen4x3"/>
  <p:notesSz cx="6797675" cy="987425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22/11/1432</a:t>
            </a:fld>
            <a:endParaRPr lang="ar-S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22/11/1432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22/11/1432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22/11/1432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22/11/1432</a:t>
            </a:fld>
            <a:endParaRPr lang="ar-S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B8ABB09-4A1D-463E-8065-109CC2B7EFAA}" type="datetimeFigureOut">
              <a:rPr lang="ar-SA" smtClean="0"/>
              <a:pPr/>
              <a:t>22/11/1432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22/11/1432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ar-SA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22/11/1432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22/11/1432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22/11/1432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B8ABB09-4A1D-463E-8065-109CC2B7EFAA}" type="datetimeFigureOut">
              <a:rPr lang="ar-SA" smtClean="0"/>
              <a:pPr/>
              <a:t>22/11/1432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22/11/1432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ar-S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428604"/>
            <a:ext cx="3643338" cy="1643074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ZA" sz="4800" b="1" dirty="0" smtClean="0">
                <a:solidFill>
                  <a:schemeClr val="tx1"/>
                </a:solidFill>
                <a:latin typeface="Segoe Print" pitchFamily="2" charset="0"/>
              </a:rPr>
              <a:t>Numbers? Words? </a:t>
            </a:r>
            <a:endParaRPr lang="en-GB" sz="4800" b="1" dirty="0">
              <a:solidFill>
                <a:schemeClr val="tx1"/>
              </a:solidFill>
              <a:latin typeface="Segoe Print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574658"/>
            <a:ext cx="4117786" cy="271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6248" y="3304760"/>
            <a:ext cx="414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ZA" sz="800" dirty="0" smtClean="0"/>
              <a:t>[http://www.volusion.com/demo/37408/upload/uploadedFiles/older%20man%20using%20computer.jpg]</a:t>
            </a:r>
            <a:endParaRPr lang="en-GB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-32" y="6315038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i="1" dirty="0" smtClean="0">
                <a:latin typeface="Trebuchet MS" pitchFamily="34" charset="0"/>
                <a:cs typeface="Vijaya" pitchFamily="34" charset="0"/>
              </a:rPr>
              <a:t> = Voice-controlled web browsing for the elderly =</a:t>
            </a:r>
            <a:endParaRPr lang="en-GB" sz="2000" b="1" i="1" dirty="0">
              <a:latin typeface="Trebuchet MS" pitchFamily="34" charset="0"/>
              <a:cs typeface="Vijay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3826567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200" b="1" dirty="0" smtClean="0">
                <a:latin typeface="Segoe Print" pitchFamily="2" charset="0"/>
              </a:rPr>
              <a:t>Choose </a:t>
            </a:r>
            <a:r>
              <a:rPr lang="en-ZA" sz="4200" b="1" i="1" dirty="0" smtClean="0">
                <a:latin typeface="Segoe Print" pitchFamily="2" charset="0"/>
              </a:rPr>
              <a:t>YOUR</a:t>
            </a:r>
            <a:r>
              <a:rPr lang="en-ZA" sz="4200" b="1" dirty="0" smtClean="0">
                <a:latin typeface="Segoe Print" pitchFamily="2" charset="0"/>
              </a:rPr>
              <a:t> verbal referencing style for browsing the web</a:t>
            </a:r>
            <a:r>
              <a:rPr lang="en-ZA" b="1" dirty="0" smtClean="0">
                <a:latin typeface="Segoe Print" pitchFamily="2" charset="0"/>
              </a:rPr>
              <a:t>.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98</TotalTime>
  <Words>28</Words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Numbers? Words?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Numbers? Words? Choose YOUR verbal referencing style for web browsing.</dc:title>
  <dc:creator>Kirti</dc:creator>
  <cp:lastModifiedBy>kirti</cp:lastModifiedBy>
  <cp:revision>11</cp:revision>
  <dcterms:created xsi:type="dcterms:W3CDTF">2011-10-17T19:46:24Z</dcterms:created>
  <dcterms:modified xsi:type="dcterms:W3CDTF">2011-10-19T10:30:53Z</dcterms:modified>
</cp:coreProperties>
</file>