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9144000" cy="6858000" type="screen4x3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1106058875" cy="110605887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1445D-D3E6-4DB1-BD3E-0BA3D13FF786}" type="datetimeFigureOut">
              <a:rPr lang="en-US" smtClean="0"/>
              <a:pPr/>
              <a:t>10/19/2011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B6C3-9CE0-40D2-89BD-CD124CDA5A7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1445D-D3E6-4DB1-BD3E-0BA3D13FF786}" type="datetimeFigureOut">
              <a:rPr lang="en-US" smtClean="0"/>
              <a:pPr/>
              <a:t>10/19/2011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B6C3-9CE0-40D2-89BD-CD124CDA5A7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1445D-D3E6-4DB1-BD3E-0BA3D13FF786}" type="datetimeFigureOut">
              <a:rPr lang="en-US" smtClean="0"/>
              <a:pPr/>
              <a:t>10/19/2011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B6C3-9CE0-40D2-89BD-CD124CDA5A7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1445D-D3E6-4DB1-BD3E-0BA3D13FF786}" type="datetimeFigureOut">
              <a:rPr lang="en-US" smtClean="0"/>
              <a:pPr/>
              <a:t>10/19/2011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B6C3-9CE0-40D2-89BD-CD124CDA5A7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1445D-D3E6-4DB1-BD3E-0BA3D13FF786}" type="datetimeFigureOut">
              <a:rPr lang="en-US" smtClean="0"/>
              <a:pPr/>
              <a:t>10/19/2011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B6C3-9CE0-40D2-89BD-CD124CDA5A7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1445D-D3E6-4DB1-BD3E-0BA3D13FF786}" type="datetimeFigureOut">
              <a:rPr lang="en-US" smtClean="0"/>
              <a:pPr/>
              <a:t>10/19/2011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B6C3-9CE0-40D2-89BD-CD124CDA5A7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1445D-D3E6-4DB1-BD3E-0BA3D13FF786}" type="datetimeFigureOut">
              <a:rPr lang="en-US" smtClean="0"/>
              <a:pPr/>
              <a:t>10/19/2011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B6C3-9CE0-40D2-89BD-CD124CDA5A7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1445D-D3E6-4DB1-BD3E-0BA3D13FF786}" type="datetimeFigureOut">
              <a:rPr lang="en-US" smtClean="0"/>
              <a:pPr/>
              <a:t>10/19/2011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B6C3-9CE0-40D2-89BD-CD124CDA5A7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1445D-D3E6-4DB1-BD3E-0BA3D13FF786}" type="datetimeFigureOut">
              <a:rPr lang="en-US" smtClean="0"/>
              <a:pPr/>
              <a:t>10/19/2011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B6C3-9CE0-40D2-89BD-CD124CDA5A7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1445D-D3E6-4DB1-BD3E-0BA3D13FF786}" type="datetimeFigureOut">
              <a:rPr lang="en-US" smtClean="0"/>
              <a:pPr/>
              <a:t>10/19/2011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B6C3-9CE0-40D2-89BD-CD124CDA5A7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1445D-D3E6-4DB1-BD3E-0BA3D13FF786}" type="datetimeFigureOut">
              <a:rPr lang="en-US" smtClean="0"/>
              <a:pPr/>
              <a:t>10/19/2011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F24B6C3-9CE0-40D2-89BD-CD124CDA5A7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8A1445D-D3E6-4DB1-BD3E-0BA3D13FF786}" type="datetimeFigureOut">
              <a:rPr lang="en-US" smtClean="0"/>
              <a:pPr/>
              <a:t>10/19/2011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F24B6C3-9CE0-40D2-89BD-CD124CDA5A72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5507" y="6162638"/>
            <a:ext cx="8929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000" b="1" i="1" dirty="0" smtClean="0">
                <a:solidFill>
                  <a:schemeClr val="bg1"/>
                </a:solidFill>
                <a:latin typeface="Trebuchet MS" pitchFamily="34" charset="0"/>
                <a:cs typeface="Vijaya" pitchFamily="34" charset="0"/>
              </a:rPr>
              <a:t> =Voice-controlled web browsing for the elderly =</a:t>
            </a:r>
            <a:endParaRPr lang="en-GB" sz="2000" b="1" i="1" dirty="0">
              <a:solidFill>
                <a:schemeClr val="bg1"/>
              </a:solidFill>
              <a:latin typeface="Trebuchet MS" pitchFamily="34" charset="0"/>
              <a:cs typeface="Vijay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31000" y="190500"/>
            <a:ext cx="1638300" cy="248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5015" y="3722076"/>
            <a:ext cx="28384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433882" y="3071392"/>
            <a:ext cx="47019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4800" b="1" dirty="0" smtClean="0">
                <a:solidFill>
                  <a:schemeClr val="bg1"/>
                </a:solidFill>
                <a:latin typeface="Segoe Print" pitchFamily="2" charset="0"/>
              </a:rPr>
              <a:t>web browsing</a:t>
            </a:r>
            <a:endParaRPr lang="en-GB" sz="48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3723" y="753208"/>
            <a:ext cx="42554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4800" b="1" dirty="0" smtClean="0">
                <a:solidFill>
                  <a:schemeClr val="bg1"/>
                </a:solidFill>
                <a:latin typeface="Segoe Print" pitchFamily="2" charset="0"/>
              </a:rPr>
              <a:t>Simplified</a:t>
            </a:r>
            <a:r>
              <a:rPr lang="en-ZA" sz="4200" b="1" dirty="0" smtClean="0">
                <a:solidFill>
                  <a:schemeClr val="bg1"/>
                </a:solidFill>
                <a:latin typeface="Segoe Print" pitchFamily="2" charset="0"/>
              </a:rPr>
              <a:t>,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28831" y="4356100"/>
            <a:ext cx="51151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4800" b="1" dirty="0" smtClean="0">
                <a:solidFill>
                  <a:schemeClr val="bg1"/>
                </a:solidFill>
                <a:latin typeface="Segoe Print" pitchFamily="2" charset="0"/>
              </a:rPr>
              <a:t>for the elderly.</a:t>
            </a:r>
            <a:endParaRPr lang="en-GB" sz="48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50022" y="1914770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4800" b="1" dirty="0" smtClean="0">
                <a:solidFill>
                  <a:schemeClr val="bg1"/>
                </a:solidFill>
                <a:latin typeface="Segoe Print" pitchFamily="2" charset="0"/>
              </a:rPr>
              <a:t>hands free</a:t>
            </a:r>
            <a:endParaRPr lang="en-GB" sz="48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82157" y="2644724"/>
            <a:ext cx="1856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 smtClean="0">
                <a:solidFill>
                  <a:schemeClr val="bg1"/>
                </a:solidFill>
              </a:rPr>
              <a:t>[http://t1.thpservices.com/fotos/thum4/015/676/esy-000747668.jpg]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1546" y="5593658"/>
            <a:ext cx="2962837" cy="342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 smtClean="0">
                <a:solidFill>
                  <a:schemeClr val="bg1"/>
                </a:solidFill>
              </a:rPr>
              <a:t>[http://pictures.directnews.co.uk/liveimages/Older+man+on+headset_959_18380302_0_0_7005776_300.jpg]</a:t>
            </a:r>
            <a:endParaRPr lang="en-GB" sz="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70</TotalTime>
  <Words>29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Flow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kirti</dc:creator>
  <cp:lastModifiedBy>kirti</cp:lastModifiedBy>
  <cp:revision>9</cp:revision>
  <dcterms:created xsi:type="dcterms:W3CDTF">2011-10-18T19:26:58Z</dcterms:created>
  <dcterms:modified xsi:type="dcterms:W3CDTF">2011-10-19T10:34:18Z</dcterms:modified>
</cp:coreProperties>
</file>