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106058875" cy="11060588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E9FA3FE-A37D-47BF-AA74-89F4CECED9BC}" type="datetimeFigureOut">
              <a:rPr lang="en-US" smtClean="0"/>
              <a:pPr/>
              <a:t>10/19/2011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87D7B2-FF4B-4BF4-B58A-A5D27D824E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5" y="624253"/>
            <a:ext cx="592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b="1" dirty="0" smtClean="0">
                <a:solidFill>
                  <a:schemeClr val="bg1"/>
                </a:solidFill>
                <a:latin typeface="Segoe Print" pitchFamily="2" charset="0"/>
              </a:rPr>
              <a:t>Are you over 55?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799" y="191379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b="1" dirty="0" smtClean="0">
                <a:solidFill>
                  <a:schemeClr val="bg1"/>
                </a:solidFill>
                <a:latin typeface="Segoe Print" pitchFamily="2" charset="0"/>
              </a:rPr>
              <a:t>Ever feel like this?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19853"/>
            <a:ext cx="433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b="1" dirty="0" smtClean="0">
                <a:solidFill>
                  <a:schemeClr val="bg1"/>
                </a:solidFill>
                <a:latin typeface="Segoe Print" pitchFamily="2" charset="0"/>
              </a:rPr>
              <a:t>Or like this?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970" y="5198600"/>
            <a:ext cx="8593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b="1" dirty="0" smtClean="0">
                <a:solidFill>
                  <a:schemeClr val="bg1"/>
                </a:solidFill>
                <a:latin typeface="Segoe Print" pitchFamily="2" charset="0"/>
              </a:rPr>
              <a:t>Try VOICE web browsing...</a:t>
            </a:r>
            <a:endParaRPr lang="en-GB" sz="4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361930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i="1" dirty="0" smtClean="0">
                <a:latin typeface="Trebuchet MS" pitchFamily="34" charset="0"/>
                <a:cs typeface="Vijaya" pitchFamily="34" charset="0"/>
              </a:rPr>
              <a:t> </a:t>
            </a:r>
            <a:r>
              <a:rPr lang="en-ZA" sz="2000" b="1" i="1" dirty="0" smtClean="0">
                <a:solidFill>
                  <a:schemeClr val="bg1"/>
                </a:solidFill>
                <a:latin typeface="Trebuchet MS" pitchFamily="34" charset="0"/>
                <a:cs typeface="Vijaya" pitchFamily="34" charset="0"/>
              </a:rPr>
              <a:t>= Voice-controlled web browsing for the elderly =</a:t>
            </a:r>
            <a:endParaRPr lang="en-GB" sz="2000" b="1" i="1" dirty="0">
              <a:solidFill>
                <a:schemeClr val="bg1"/>
              </a:solidFill>
              <a:latin typeface="Trebuchet MS" pitchFamily="34" charset="0"/>
              <a:cs typeface="Vijay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2435" y="1374774"/>
            <a:ext cx="1466119" cy="220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889061" y="3546811"/>
            <a:ext cx="149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 smtClean="0">
                <a:solidFill>
                  <a:schemeClr val="bg1"/>
                </a:solidFill>
              </a:rPr>
              <a:t>[http://bitter20something.files.wordpress.com/2011/09/092611-old-man-thoughts.jpg]</a:t>
            </a:r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3223" y="3458674"/>
            <a:ext cx="1905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366433" y="4740220"/>
            <a:ext cx="197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 smtClean="0">
                <a:solidFill>
                  <a:schemeClr val="bg1"/>
                </a:solidFill>
              </a:rPr>
              <a:t>[http://profile.ak.fbcdn.net/hprofile-ak-snc4/41799_397790130033_2912527_n.jpg]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</TotalTime>
  <Words>38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kirti</dc:creator>
  <cp:lastModifiedBy>kirti</cp:lastModifiedBy>
  <cp:revision>7</cp:revision>
  <dcterms:created xsi:type="dcterms:W3CDTF">2011-10-18T19:45:03Z</dcterms:created>
  <dcterms:modified xsi:type="dcterms:W3CDTF">2011-10-19T10:37:36Z</dcterms:modified>
</cp:coreProperties>
</file>