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106058875" cy="110605887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DA80A42-E982-442B-8A19-512CE1DA3453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8C584E-F67A-4CD4-9B11-C36E3B619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A80A42-E982-442B-8A19-512CE1DA3453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8C584E-F67A-4CD4-9B11-C36E3B619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A80A42-E982-442B-8A19-512CE1DA3453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8C584E-F67A-4CD4-9B11-C36E3B619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A80A42-E982-442B-8A19-512CE1DA3453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8C584E-F67A-4CD4-9B11-C36E3B6194D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A80A42-E982-442B-8A19-512CE1DA3453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8C584E-F67A-4CD4-9B11-C36E3B6194D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A80A42-E982-442B-8A19-512CE1DA3453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8C584E-F67A-4CD4-9B11-C36E3B6194D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A80A42-E982-442B-8A19-512CE1DA3453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8C584E-F67A-4CD4-9B11-C36E3B619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A80A42-E982-442B-8A19-512CE1DA3453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8C584E-F67A-4CD4-9B11-C36E3B6194D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A80A42-E982-442B-8A19-512CE1DA3453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8C584E-F67A-4CD4-9B11-C36E3B619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DA80A42-E982-442B-8A19-512CE1DA3453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8C584E-F67A-4CD4-9B11-C36E3B619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DA80A42-E982-442B-8A19-512CE1DA3453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8C584E-F67A-4CD4-9B11-C36E3B6194D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DA80A42-E982-442B-8A19-512CE1DA3453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8C584E-F67A-4CD4-9B11-C36E3B619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80000"/>
                <a:satMod val="400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6770" y="6361930"/>
            <a:ext cx="892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i="1" dirty="0" smtClean="0">
                <a:latin typeface="Trebuchet MS" pitchFamily="34" charset="0"/>
                <a:cs typeface="Vijaya" pitchFamily="34" charset="0"/>
              </a:rPr>
              <a:t> = Voice-controlled web browsing for the elderly =</a:t>
            </a:r>
            <a:endParaRPr lang="en-GB" sz="2000" b="1" i="1" dirty="0">
              <a:latin typeface="Trebuchet MS" pitchFamily="34" charset="0"/>
              <a:cs typeface="Vijay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0765" y="272559"/>
            <a:ext cx="52284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5400" b="1" dirty="0" smtClean="0">
                <a:latin typeface="Segoe Print" pitchFamily="2" charset="0"/>
              </a:rPr>
              <a:t>Bringing speech to the </a:t>
            </a:r>
            <a:r>
              <a:rPr lang="en-ZA" sz="5400" b="1" dirty="0" smtClean="0">
                <a:latin typeface="Segoe Print" pitchFamily="2" charset="0"/>
              </a:rPr>
              <a:t>web...</a:t>
            </a:r>
            <a:endParaRPr lang="en-GB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2" y="317644"/>
            <a:ext cx="1828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 smtClean="0">
                <a:solidFill>
                  <a:schemeClr val="bg2">
                    <a:lumMod val="90000"/>
                  </a:schemeClr>
                </a:solidFill>
                <a:latin typeface="Segoe Print" pitchFamily="2" charset="0"/>
              </a:rPr>
              <a:t>No voice training required!</a:t>
            </a:r>
            <a:endParaRPr lang="en-GB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9786" y="3036274"/>
            <a:ext cx="4112303" cy="295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677158" y="5964110"/>
            <a:ext cx="411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ZA" sz="800" dirty="0" smtClean="0"/>
              <a:t>[http://i.huffpost.com/gadgets/slideshows/18247/slide_18247_253781_small.jpg12_speaker_headphone]</a:t>
            </a:r>
            <a:endParaRPr lang="en-GB" sz="8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3024549" y="199292"/>
            <a:ext cx="5029206" cy="2590802"/>
          </a:xfrm>
          <a:prstGeom prst="wedgeRoundRectCallout">
            <a:avLst>
              <a:gd name="adj1" fmla="val -39908"/>
              <a:gd name="adj2" fmla="val 91957"/>
              <a:gd name="adj3" fmla="val 16667"/>
            </a:avLst>
          </a:prstGeom>
          <a:noFill/>
          <a:ln w="38100" cap="rnd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</TotalTime>
  <Words>25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kirti</dc:creator>
  <cp:lastModifiedBy>kirti</cp:lastModifiedBy>
  <cp:revision>7</cp:revision>
  <dcterms:created xsi:type="dcterms:W3CDTF">2011-10-18T20:12:17Z</dcterms:created>
  <dcterms:modified xsi:type="dcterms:W3CDTF">2011-10-19T10:32:19Z</dcterms:modified>
</cp:coreProperties>
</file>