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ECAFC-8813-47B7-9BCE-B24A6CF3892B}" type="datetimeFigureOut">
              <a:rPr lang="en-US" smtClean="0"/>
              <a:pPr/>
              <a:t>2/21/2011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26906-A494-4922-B64A-01D71571A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21.2.2011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21.2.2011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21.2.2011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21.2.2011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21.2.2011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21.2.2011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21.2.2011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21.2.2011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21.2.2011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21.2.2011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21.2.2011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21.2.2011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HIBI v2 to v3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smtClean="0"/>
              <a:t>Last modification: </a:t>
            </a:r>
          </a:p>
          <a:p>
            <a:r>
              <a:rPr lang="fi-FI" smtClean="0"/>
              <a:t>Lasse Lehtonen, 2010-11-30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About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This document briefly explains changes made from hibi_v2 to hibi_v3</a:t>
            </a:r>
          </a:p>
          <a:p>
            <a:r>
              <a:rPr lang="fi-FI" smtClean="0"/>
              <a:t>Assumes that readers are familiar with hibi_v2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General stuff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Some file names have been changed to match entities and files containing multiple entities splitted</a:t>
            </a:r>
          </a:p>
          <a:p>
            <a:r>
              <a:rPr lang="fi-FI" smtClean="0"/>
              <a:t>Only tested files have been copied to v3 directory</a:t>
            </a:r>
          </a:p>
          <a:p>
            <a:pPr lvl="1"/>
            <a:r>
              <a:rPr lang="fi-FI" smtClean="0"/>
              <a:t>Missing files include wrapper r2 and most bridges</a:t>
            </a:r>
          </a:p>
          <a:p>
            <a:pPr lvl="1"/>
            <a:r>
              <a:rPr lang="fi-FI" smtClean="0"/>
              <a:t>Don’t copy them over until they have been verified to work for both the multiplexed and separated address bus versions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Deprecated stuff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Broadcast / multicast commands for data and messages</a:t>
            </a:r>
          </a:p>
          <a:p>
            <a:pPr lvl="1"/>
            <a:r>
              <a:rPr lang="fi-FI" smtClean="0"/>
              <a:t>multicast_en_g removed</a:t>
            </a:r>
          </a:p>
          <a:p>
            <a:pPr lvl="1"/>
            <a:r>
              <a:rPr lang="fi-FI" smtClean="0"/>
              <a:t>id zero is still segment wide broadcast id for configure commands</a:t>
            </a:r>
          </a:p>
          <a:p>
            <a:r>
              <a:rPr lang="fi-FI" smtClean="0"/>
              <a:t>Old command constants</a:t>
            </a:r>
          </a:p>
          <a:p>
            <a:r>
              <a:rPr lang="fi-FI" smtClean="0"/>
              <a:t>Base_id_g generic (wasn’t used anyway)</a:t>
            </a:r>
          </a:p>
          <a:p>
            <a:pPr lvl="1"/>
            <a:r>
              <a:rPr lang="fi-FI" smtClean="0"/>
              <a:t>there’s empty place in cfg_mem now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New stuff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smtClean="0"/>
              <a:t>Optionally address is sent with every word</a:t>
            </a:r>
          </a:p>
          <a:p>
            <a:pPr lvl="1"/>
            <a:r>
              <a:rPr lang="fi-FI" smtClean="0"/>
              <a:t>separate_addr_g generic (details later in this doc)</a:t>
            </a:r>
          </a:p>
          <a:p>
            <a:r>
              <a:rPr lang="fi-FI" smtClean="0"/>
              <a:t>Bridges will forward config mem reads/writes</a:t>
            </a:r>
          </a:p>
          <a:p>
            <a:pPr lvl="1"/>
            <a:r>
              <a:rPr lang="fi-FI" smtClean="0"/>
              <a:t>id_min_g and id_max_g generics define the id range to forward (invert_addr_g inverts that)</a:t>
            </a:r>
          </a:p>
          <a:p>
            <a:pPr lvl="1"/>
            <a:r>
              <a:rPr lang="fi-FI" smtClean="0"/>
              <a:t>id_min_g and id_max_g must be set to zero for others than bridges!</a:t>
            </a:r>
          </a:p>
          <a:p>
            <a:r>
              <a:rPr lang="fi-FI" smtClean="0"/>
              <a:t>Address range can be freely set</a:t>
            </a:r>
          </a:p>
          <a:p>
            <a:pPr lvl="1"/>
            <a:r>
              <a:rPr lang="fi-FI" smtClean="0"/>
              <a:t>addr_g to addr_limit_g, if addr_limit_g is zero then the old mask style is used to calculate the upper limit</a:t>
            </a:r>
          </a:p>
          <a:p>
            <a:pPr lvl="1"/>
            <a:r>
              <a:rPr lang="fi-FI" smtClean="0"/>
              <a:t>This means that you can’t have agent with only address zero</a:t>
            </a:r>
          </a:p>
          <a:p>
            <a:r>
              <a:rPr lang="fi-FI" smtClean="0"/>
              <a:t>New commands and command constants</a:t>
            </a:r>
          </a:p>
          <a:p>
            <a:pPr lvl="1"/>
            <a:r>
              <a:rPr lang="fi-FI" smtClean="0"/>
              <a:t>details later	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if separate_addr_g ==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5069160"/>
          </a:xfrm>
        </p:spPr>
        <p:txBody>
          <a:bodyPr>
            <a:normAutofit lnSpcReduction="10000"/>
          </a:bodyPr>
          <a:lstStyle/>
          <a:p>
            <a:r>
              <a:rPr lang="fi-FI" smtClean="0"/>
              <a:t>Address is sent with every word</a:t>
            </a:r>
          </a:p>
          <a:p>
            <a:r>
              <a:rPr lang="fi-FI" smtClean="0"/>
              <a:t>For wrappers r1 and r4 data_width_g must be the actual data width + addr_width_g!</a:t>
            </a:r>
          </a:p>
          <a:p>
            <a:endParaRPr lang="fi-FI" smtClean="0"/>
          </a:p>
          <a:p>
            <a:endParaRPr lang="fi-FI" smtClean="0"/>
          </a:p>
          <a:p>
            <a:endParaRPr lang="fi-FI" smtClean="0"/>
          </a:p>
          <a:p>
            <a:endParaRPr lang="fi-FI" smtClean="0"/>
          </a:p>
          <a:p>
            <a:r>
              <a:rPr lang="fi-FI" smtClean="0"/>
              <a:t>For wrapper r3 they are as one would expect</a:t>
            </a:r>
          </a:p>
          <a:p>
            <a:pPr lvl="1"/>
            <a:r>
              <a:rPr lang="fi-FI" smtClean="0"/>
              <a:t>data_width_g for data ports and addr_width_g for address ports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7584" y="3068960"/>
            <a:ext cx="7128792" cy="216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75656" y="3861048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mtClean="0"/>
              <a:t>Address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9832" y="3861048"/>
            <a:ext cx="45365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mtClean="0"/>
              <a:t>Data</a:t>
            </a:r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2087724" y="3825044"/>
            <a:ext cx="360040" cy="1584176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6200000">
            <a:off x="4355976" y="548680"/>
            <a:ext cx="360040" cy="6120680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1920" y="3068960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mtClean="0"/>
              <a:t>data_width_g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47664" y="4797152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mtClean="0"/>
              <a:t>addr_width_g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6296" y="407707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smtClean="0"/>
              <a:t>LSB</a:t>
            </a:r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03648" y="407707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smtClean="0"/>
              <a:t>MSB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827584" y="3068960"/>
            <a:ext cx="135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mtClean="0"/>
              <a:t>data_in/out: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Commands</a:t>
            </a:r>
            <a:r>
              <a:rPr lang="fi-FI" dirty="0" smtClean="0"/>
              <a:t>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i-FI" dirty="0" smtClean="0"/>
              <a:t>DATA = </a:t>
            </a:r>
            <a:r>
              <a:rPr lang="fi-FI" dirty="0" err="1" smtClean="0"/>
              <a:t>low</a:t>
            </a:r>
            <a:r>
              <a:rPr lang="fi-FI" dirty="0" smtClean="0"/>
              <a:t> </a:t>
            </a:r>
            <a:r>
              <a:rPr lang="fi-FI" dirty="0" err="1" smtClean="0"/>
              <a:t>priority</a:t>
            </a:r>
            <a:r>
              <a:rPr lang="fi-FI" dirty="0" smtClean="0"/>
              <a:t>, MSG = </a:t>
            </a:r>
            <a:r>
              <a:rPr lang="fi-FI" dirty="0" err="1" smtClean="0"/>
              <a:t>high</a:t>
            </a:r>
            <a:r>
              <a:rPr lang="fi-FI" dirty="0" smtClean="0"/>
              <a:t> </a:t>
            </a:r>
            <a:r>
              <a:rPr lang="fi-FI" dirty="0" err="1" smtClean="0"/>
              <a:t>priority</a:t>
            </a:r>
            <a:r>
              <a:rPr lang="fi-FI" dirty="0" smtClean="0"/>
              <a:t>              </a:t>
            </a:r>
          </a:p>
          <a:p>
            <a:r>
              <a:rPr lang="fi-FI" dirty="0" smtClean="0"/>
              <a:t>WR, RD, WRNP, RDL, WRC </a:t>
            </a:r>
            <a:r>
              <a:rPr lang="fi-FI" dirty="0" err="1" smtClean="0"/>
              <a:t>intented</a:t>
            </a:r>
            <a:r>
              <a:rPr lang="fi-FI" dirty="0" smtClean="0"/>
              <a:t> to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as </a:t>
            </a:r>
            <a:r>
              <a:rPr lang="fi-FI" dirty="0" err="1" smtClean="0"/>
              <a:t>defined</a:t>
            </a:r>
            <a:r>
              <a:rPr lang="fi-FI" dirty="0" smtClean="0"/>
              <a:t> in OCP-IP </a:t>
            </a:r>
            <a:r>
              <a:rPr lang="fi-FI" dirty="0" err="1" smtClean="0"/>
              <a:t>docs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DATA_WR_c</a:t>
            </a:r>
            <a:r>
              <a:rPr lang="fi-FI" dirty="0" smtClean="0"/>
              <a:t>, </a:t>
            </a:r>
            <a:r>
              <a:rPr lang="fi-FI" dirty="0" err="1" smtClean="0"/>
              <a:t>MSG_WR_c</a:t>
            </a:r>
            <a:endParaRPr lang="fi-FI" dirty="0" smtClean="0"/>
          </a:p>
          <a:p>
            <a:pPr lvl="1"/>
            <a:r>
              <a:rPr lang="fi-FI" dirty="0" err="1" smtClean="0"/>
              <a:t>posted</a:t>
            </a:r>
            <a:r>
              <a:rPr lang="fi-FI" dirty="0" smtClean="0"/>
              <a:t> </a:t>
            </a:r>
            <a:r>
              <a:rPr lang="fi-FI" dirty="0" err="1" smtClean="0"/>
              <a:t>write</a:t>
            </a:r>
            <a:r>
              <a:rPr lang="fi-FI" dirty="0" smtClean="0"/>
              <a:t>, </a:t>
            </a:r>
            <a:r>
              <a:rPr lang="fi-FI" dirty="0" err="1" smtClean="0"/>
              <a:t>non-posted</a:t>
            </a:r>
            <a:r>
              <a:rPr lang="fi-FI" dirty="0" smtClean="0"/>
              <a:t> </a:t>
            </a:r>
            <a:r>
              <a:rPr lang="fi-FI" dirty="0" err="1" smtClean="0"/>
              <a:t>write</a:t>
            </a:r>
            <a:r>
              <a:rPr lang="fi-FI" dirty="0" smtClean="0"/>
              <a:t> (</a:t>
            </a:r>
            <a:r>
              <a:rPr lang="fi-FI" dirty="0" err="1" smtClean="0"/>
              <a:t>same</a:t>
            </a:r>
            <a:r>
              <a:rPr lang="fi-FI" dirty="0" smtClean="0"/>
              <a:t> as the </a:t>
            </a:r>
            <a:r>
              <a:rPr lang="fi-FI" dirty="0" err="1" smtClean="0"/>
              <a:t>old</a:t>
            </a:r>
            <a:r>
              <a:rPr lang="fi-FI" dirty="0" smtClean="0"/>
              <a:t> </a:t>
            </a:r>
            <a:r>
              <a:rPr lang="fi-FI" dirty="0" err="1" smtClean="0"/>
              <a:t>write</a:t>
            </a:r>
            <a:r>
              <a:rPr lang="fi-FI" dirty="0" smtClean="0"/>
              <a:t> </a:t>
            </a:r>
            <a:r>
              <a:rPr lang="fi-FI" dirty="0" err="1" smtClean="0"/>
              <a:t>command</a:t>
            </a:r>
            <a:r>
              <a:rPr lang="fi-FI" dirty="0" smtClean="0"/>
              <a:t>)</a:t>
            </a:r>
            <a:endParaRPr lang="fi-FI" dirty="0" smtClean="0"/>
          </a:p>
          <a:p>
            <a:r>
              <a:rPr lang="fi-FI" dirty="0" err="1" smtClean="0"/>
              <a:t>DATA_RD_c</a:t>
            </a:r>
            <a:r>
              <a:rPr lang="fi-FI" dirty="0" smtClean="0"/>
              <a:t>, </a:t>
            </a:r>
            <a:r>
              <a:rPr lang="fi-FI" dirty="0" err="1" smtClean="0"/>
              <a:t>MSG_RD_c</a:t>
            </a:r>
            <a:endParaRPr lang="fi-FI" dirty="0" smtClean="0"/>
          </a:p>
          <a:p>
            <a:pPr lvl="1"/>
            <a:r>
              <a:rPr lang="fi-FI" dirty="0" err="1" smtClean="0"/>
              <a:t>Normal</a:t>
            </a:r>
            <a:r>
              <a:rPr lang="fi-FI" dirty="0" smtClean="0"/>
              <a:t> </a:t>
            </a:r>
            <a:r>
              <a:rPr lang="fi-FI" dirty="0" err="1" smtClean="0"/>
              <a:t>read</a:t>
            </a:r>
            <a:endParaRPr lang="fi-FI" dirty="0" smtClean="0"/>
          </a:p>
          <a:p>
            <a:r>
              <a:rPr lang="fi-FI" dirty="0" err="1" smtClean="0"/>
              <a:t>DATA_WRNP_c</a:t>
            </a:r>
            <a:r>
              <a:rPr lang="fi-FI" dirty="0" smtClean="0"/>
              <a:t>, </a:t>
            </a:r>
            <a:r>
              <a:rPr lang="fi-FI" dirty="0" err="1" smtClean="0"/>
              <a:t>MSG_WRNP_c</a:t>
            </a:r>
            <a:endParaRPr lang="fi-FI" dirty="0" smtClean="0"/>
          </a:p>
          <a:p>
            <a:pPr lvl="1"/>
            <a:r>
              <a:rPr lang="fi-FI" dirty="0" smtClean="0"/>
              <a:t>, </a:t>
            </a:r>
            <a:r>
              <a:rPr lang="fi-FI" dirty="0" err="1" smtClean="0"/>
              <a:t>receiving</a:t>
            </a:r>
            <a:r>
              <a:rPr lang="fi-FI" dirty="0" smtClean="0"/>
              <a:t> </a:t>
            </a:r>
            <a:r>
              <a:rPr lang="fi-FI" dirty="0" err="1" smtClean="0"/>
              <a:t>agent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notify</a:t>
            </a:r>
            <a:r>
              <a:rPr lang="fi-FI" dirty="0" smtClean="0"/>
              <a:t> the </a:t>
            </a:r>
            <a:r>
              <a:rPr lang="fi-FI" dirty="0" err="1" smtClean="0"/>
              <a:t>sender</a:t>
            </a:r>
            <a:r>
              <a:rPr lang="fi-FI" dirty="0" smtClean="0"/>
              <a:t> (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affect</a:t>
            </a:r>
            <a:r>
              <a:rPr lang="fi-FI" dirty="0" smtClean="0"/>
              <a:t> </a:t>
            </a:r>
            <a:r>
              <a:rPr lang="fi-FI" dirty="0" err="1" smtClean="0"/>
              <a:t>hibi</a:t>
            </a:r>
            <a:r>
              <a:rPr lang="fi-FI" dirty="0" smtClean="0"/>
              <a:t>)</a:t>
            </a:r>
          </a:p>
          <a:p>
            <a:r>
              <a:rPr lang="fi-FI" dirty="0" err="1" smtClean="0"/>
              <a:t>DATA_RDL_c</a:t>
            </a:r>
            <a:r>
              <a:rPr lang="fi-FI" dirty="0" smtClean="0"/>
              <a:t>, </a:t>
            </a:r>
            <a:r>
              <a:rPr lang="fi-FI" dirty="0" err="1" smtClean="0"/>
              <a:t>MSG_RDL_c</a:t>
            </a:r>
            <a:endParaRPr lang="fi-FI" dirty="0" smtClean="0"/>
          </a:p>
          <a:p>
            <a:pPr lvl="1"/>
            <a:r>
              <a:rPr lang="fi-FI" dirty="0" err="1" smtClean="0"/>
              <a:t>Linked</a:t>
            </a:r>
            <a:r>
              <a:rPr lang="fi-FI" dirty="0" smtClean="0"/>
              <a:t> </a:t>
            </a:r>
            <a:r>
              <a:rPr lang="fi-FI" dirty="0" err="1" smtClean="0"/>
              <a:t>read</a:t>
            </a:r>
            <a:r>
              <a:rPr lang="fi-FI" dirty="0" smtClean="0"/>
              <a:t>, </a:t>
            </a:r>
            <a:r>
              <a:rPr lang="fi-FI" dirty="0" err="1" smtClean="0"/>
              <a:t>target</a:t>
            </a:r>
            <a:r>
              <a:rPr lang="fi-FI" dirty="0" smtClean="0"/>
              <a:t> </a:t>
            </a:r>
            <a:r>
              <a:rPr lang="fi-FI" dirty="0" err="1" smtClean="0"/>
              <a:t>agent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flag</a:t>
            </a:r>
            <a:r>
              <a:rPr lang="fi-FI" dirty="0" smtClean="0"/>
              <a:t> the </a:t>
            </a:r>
            <a:r>
              <a:rPr lang="fi-FI" dirty="0" err="1" smtClean="0"/>
              <a:t>read</a:t>
            </a:r>
            <a:r>
              <a:rPr lang="fi-FI" dirty="0" smtClean="0"/>
              <a:t> </a:t>
            </a:r>
            <a:r>
              <a:rPr lang="fi-FI" dirty="0" err="1" smtClean="0"/>
              <a:t>whatsoever</a:t>
            </a:r>
            <a:r>
              <a:rPr lang="fi-FI" dirty="0" smtClean="0"/>
              <a:t>,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writes</a:t>
            </a:r>
            <a:r>
              <a:rPr lang="fi-FI" dirty="0" smtClean="0"/>
              <a:t> to </a:t>
            </a:r>
            <a:r>
              <a:rPr lang="fi-FI" dirty="0" err="1" smtClean="0"/>
              <a:t>flagged</a:t>
            </a:r>
            <a:r>
              <a:rPr lang="fi-FI" dirty="0" smtClean="0"/>
              <a:t> </a:t>
            </a:r>
            <a:r>
              <a:rPr lang="fi-FI" dirty="0" err="1" smtClean="0"/>
              <a:t>whatsoever</a:t>
            </a:r>
            <a:r>
              <a:rPr lang="fi-FI" dirty="0" smtClean="0"/>
              <a:t> </a:t>
            </a:r>
            <a:r>
              <a:rPr lang="fi-FI" dirty="0" err="1" smtClean="0"/>
              <a:t>removes</a:t>
            </a:r>
            <a:r>
              <a:rPr lang="fi-FI" dirty="0" smtClean="0"/>
              <a:t> the </a:t>
            </a:r>
            <a:r>
              <a:rPr lang="fi-FI" dirty="0" err="1" smtClean="0"/>
              <a:t>flag</a:t>
            </a:r>
            <a:endParaRPr lang="fi-FI" dirty="0" smtClean="0"/>
          </a:p>
          <a:p>
            <a:r>
              <a:rPr lang="fi-FI" dirty="0" err="1" smtClean="0"/>
              <a:t>DATA_WRC_c</a:t>
            </a:r>
            <a:r>
              <a:rPr lang="fi-FI" dirty="0" smtClean="0"/>
              <a:t>, </a:t>
            </a:r>
            <a:r>
              <a:rPr lang="fi-FI" dirty="0" err="1" smtClean="0"/>
              <a:t>MSG_WRC_c</a:t>
            </a:r>
            <a:endParaRPr lang="fi-FI" dirty="0" smtClean="0"/>
          </a:p>
          <a:p>
            <a:pPr lvl="1"/>
            <a:r>
              <a:rPr lang="fi-FI" dirty="0" err="1" smtClean="0"/>
              <a:t>Conditional</a:t>
            </a:r>
            <a:r>
              <a:rPr lang="fi-FI" dirty="0" smtClean="0"/>
              <a:t> </a:t>
            </a:r>
            <a:r>
              <a:rPr lang="fi-FI" dirty="0" err="1" smtClean="0"/>
              <a:t>write</a:t>
            </a:r>
            <a:r>
              <a:rPr lang="fi-FI" dirty="0" smtClean="0"/>
              <a:t>,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r>
              <a:rPr lang="fi-FI" dirty="0" smtClean="0"/>
              <a:t> </a:t>
            </a:r>
            <a:r>
              <a:rPr lang="fi-FI" dirty="0" err="1" smtClean="0"/>
              <a:t>agent’s</a:t>
            </a:r>
            <a:r>
              <a:rPr lang="fi-FI" dirty="0" smtClean="0"/>
              <a:t> </a:t>
            </a:r>
            <a:r>
              <a:rPr lang="fi-FI" dirty="0" err="1" smtClean="0"/>
              <a:t>whatsoever</a:t>
            </a:r>
            <a:r>
              <a:rPr lang="fi-FI" dirty="0" smtClean="0"/>
              <a:t> is </a:t>
            </a:r>
            <a:r>
              <a:rPr lang="fi-FI" dirty="0" err="1" smtClean="0"/>
              <a:t>still</a:t>
            </a:r>
            <a:r>
              <a:rPr lang="fi-FI" dirty="0" smtClean="0"/>
              <a:t> </a:t>
            </a:r>
            <a:r>
              <a:rPr lang="fi-FI" dirty="0" err="1" smtClean="0"/>
              <a:t>flagged</a:t>
            </a:r>
            <a:r>
              <a:rPr lang="fi-FI" dirty="0" smtClean="0"/>
              <a:t> the </a:t>
            </a:r>
            <a:r>
              <a:rPr lang="fi-FI" dirty="0" err="1" smtClean="0"/>
              <a:t>write</a:t>
            </a:r>
            <a:r>
              <a:rPr lang="fi-FI" dirty="0" smtClean="0"/>
              <a:t> </a:t>
            </a:r>
            <a:r>
              <a:rPr lang="fi-FI" dirty="0" err="1" smtClean="0"/>
              <a:t>succeeds</a:t>
            </a:r>
            <a:r>
              <a:rPr lang="fi-FI" dirty="0" smtClean="0"/>
              <a:t>.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it’s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flagged</a:t>
            </a:r>
            <a:r>
              <a:rPr lang="fi-FI" dirty="0" smtClean="0"/>
              <a:t> </a:t>
            </a:r>
            <a:r>
              <a:rPr lang="fi-FI" dirty="0" err="1" smtClean="0"/>
              <a:t>then</a:t>
            </a:r>
            <a:r>
              <a:rPr lang="fi-FI" dirty="0" smtClean="0"/>
              <a:t> the </a:t>
            </a:r>
            <a:r>
              <a:rPr lang="fi-FI" dirty="0" err="1" smtClean="0"/>
              <a:t>write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take</a:t>
            </a:r>
            <a:r>
              <a:rPr lang="fi-FI" dirty="0" smtClean="0"/>
              <a:t> </a:t>
            </a:r>
            <a:r>
              <a:rPr lang="fi-FI" dirty="0" err="1" smtClean="0"/>
              <a:t>place</a:t>
            </a:r>
            <a:r>
              <a:rPr lang="fi-FI" dirty="0" smtClean="0"/>
              <a:t> and the </a:t>
            </a:r>
            <a:r>
              <a:rPr lang="fi-FI" dirty="0" err="1" smtClean="0"/>
              <a:t>receiving</a:t>
            </a:r>
            <a:r>
              <a:rPr lang="fi-FI" dirty="0" smtClean="0"/>
              <a:t> </a:t>
            </a:r>
            <a:r>
              <a:rPr lang="fi-FI" dirty="0" err="1" smtClean="0"/>
              <a:t>agent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send</a:t>
            </a:r>
            <a:r>
              <a:rPr lang="fi-FI" dirty="0" smtClean="0"/>
              <a:t> an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packet</a:t>
            </a:r>
            <a:r>
              <a:rPr lang="fi-FI" dirty="0" smtClean="0"/>
              <a:t> </a:t>
            </a:r>
            <a:r>
              <a:rPr lang="fi-FI" dirty="0" err="1" smtClean="0"/>
              <a:t>back</a:t>
            </a:r>
            <a:r>
              <a:rPr lang="fi-FI" dirty="0" smtClean="0"/>
              <a:t> to the </a:t>
            </a:r>
            <a:r>
              <a:rPr lang="fi-FI" dirty="0" err="1" smtClean="0"/>
              <a:t>sender</a:t>
            </a:r>
            <a:r>
              <a:rPr lang="fi-FI" dirty="0" smtClean="0"/>
              <a:t> (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affect</a:t>
            </a:r>
            <a:r>
              <a:rPr lang="fi-FI" dirty="0" smtClean="0"/>
              <a:t> </a:t>
            </a:r>
            <a:r>
              <a:rPr lang="fi-FI" dirty="0" err="1" smtClean="0"/>
              <a:t>hibi</a:t>
            </a:r>
            <a:r>
              <a:rPr lang="fi-FI" dirty="0" smtClean="0"/>
              <a:t>)</a:t>
            </a:r>
          </a:p>
          <a:p>
            <a:r>
              <a:rPr lang="fi-FI" dirty="0" err="1" smtClean="0"/>
              <a:t>CFG_WR_c</a:t>
            </a:r>
            <a:endParaRPr lang="fi-FI" dirty="0" smtClean="0"/>
          </a:p>
          <a:p>
            <a:pPr lvl="1"/>
            <a:r>
              <a:rPr lang="fi-FI" dirty="0" err="1" smtClean="0"/>
              <a:t>configure</a:t>
            </a:r>
            <a:r>
              <a:rPr lang="fi-FI" dirty="0" smtClean="0"/>
              <a:t> </a:t>
            </a:r>
            <a:r>
              <a:rPr lang="fi-FI" dirty="0" err="1" smtClean="0"/>
              <a:t>memory</a:t>
            </a:r>
            <a:r>
              <a:rPr lang="fi-FI" dirty="0" smtClean="0"/>
              <a:t> </a:t>
            </a:r>
            <a:r>
              <a:rPr lang="fi-FI" dirty="0" err="1" smtClean="0"/>
              <a:t>write</a:t>
            </a:r>
            <a:r>
              <a:rPr lang="fi-FI" dirty="0" smtClean="0"/>
              <a:t>, id 0 is </a:t>
            </a:r>
            <a:r>
              <a:rPr lang="fi-FI" dirty="0" err="1" smtClean="0"/>
              <a:t>segment</a:t>
            </a:r>
            <a:r>
              <a:rPr lang="fi-FI" dirty="0" smtClean="0"/>
              <a:t> </a:t>
            </a:r>
            <a:r>
              <a:rPr lang="fi-FI" dirty="0" err="1" smtClean="0"/>
              <a:t>wide</a:t>
            </a:r>
            <a:r>
              <a:rPr lang="fi-FI" dirty="0" smtClean="0"/>
              <a:t> </a:t>
            </a:r>
            <a:r>
              <a:rPr lang="fi-FI" dirty="0" err="1" smtClean="0"/>
              <a:t>broadcast</a:t>
            </a:r>
            <a:endParaRPr lang="fi-FI" dirty="0" smtClean="0"/>
          </a:p>
          <a:p>
            <a:r>
              <a:rPr lang="fi-FI" dirty="0" err="1" smtClean="0"/>
              <a:t>CFG_RD_c</a:t>
            </a:r>
            <a:endParaRPr lang="fi-FI" dirty="0" smtClean="0"/>
          </a:p>
          <a:p>
            <a:pPr lvl="1"/>
            <a:r>
              <a:rPr lang="fi-FI" dirty="0" err="1" smtClean="0"/>
              <a:t>configure</a:t>
            </a:r>
            <a:r>
              <a:rPr lang="fi-FI" dirty="0" smtClean="0"/>
              <a:t> </a:t>
            </a:r>
            <a:r>
              <a:rPr lang="fi-FI" dirty="0" err="1" smtClean="0"/>
              <a:t>memory</a:t>
            </a:r>
            <a:r>
              <a:rPr lang="fi-FI" dirty="0" smtClean="0"/>
              <a:t> </a:t>
            </a:r>
            <a:r>
              <a:rPr lang="fi-FI" dirty="0" err="1" smtClean="0"/>
              <a:t>read</a:t>
            </a:r>
            <a:r>
              <a:rPr lang="fi-FI" dirty="0" smtClean="0"/>
              <a:t> , id 0 is </a:t>
            </a:r>
            <a:r>
              <a:rPr lang="fi-FI" dirty="0" err="1" smtClean="0"/>
              <a:t>segment</a:t>
            </a:r>
            <a:r>
              <a:rPr lang="fi-FI" dirty="0" smtClean="0"/>
              <a:t> </a:t>
            </a:r>
            <a:r>
              <a:rPr lang="fi-FI" dirty="0" err="1" smtClean="0"/>
              <a:t>wide</a:t>
            </a:r>
            <a:r>
              <a:rPr lang="fi-FI" dirty="0" smtClean="0"/>
              <a:t> </a:t>
            </a:r>
            <a:r>
              <a:rPr lang="fi-FI" dirty="0" err="1" smtClean="0"/>
              <a:t>broadcast</a:t>
            </a:r>
            <a:endParaRPr lang="fi-FI" dirty="0" smtClean="0"/>
          </a:p>
          <a:p>
            <a:pPr lvl="1"/>
            <a:r>
              <a:rPr lang="fi-FI" dirty="0" smtClean="0"/>
              <a:t>data </a:t>
            </a:r>
            <a:r>
              <a:rPr lang="fi-FI" dirty="0" err="1" smtClean="0"/>
              <a:t>sent</a:t>
            </a:r>
            <a:r>
              <a:rPr lang="fi-FI" dirty="0" smtClean="0"/>
              <a:t> is the </a:t>
            </a:r>
            <a:r>
              <a:rPr lang="fi-FI" dirty="0" err="1" smtClean="0"/>
              <a:t>return</a:t>
            </a:r>
            <a:r>
              <a:rPr lang="fi-FI" dirty="0" smtClean="0"/>
              <a:t> </a:t>
            </a:r>
            <a:r>
              <a:rPr lang="fi-FI" dirty="0" err="1" smtClean="0"/>
              <a:t>address</a:t>
            </a:r>
            <a:endParaRPr lang="fi-FI" dirty="0" smtClean="0"/>
          </a:p>
          <a:p>
            <a:endParaRPr lang="fi-FI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Commands 2/2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400600"/>
          </a:xfrm>
        </p:spPr>
        <p:txBody>
          <a:bodyPr>
            <a:normAutofit fontScale="62500" lnSpcReduction="20000"/>
          </a:bodyPr>
          <a:lstStyle/>
          <a:p>
            <a:r>
              <a:rPr lang="fi-FI" smtClean="0"/>
              <a:t>EXCL_LOCK_c</a:t>
            </a:r>
          </a:p>
          <a:p>
            <a:pPr lvl="1"/>
            <a:r>
              <a:rPr lang="fi-FI" smtClean="0"/>
              <a:t>will lock every receiver on its path including bridges. Also the send side fifo multiplexers will be locked (and read side for wrapper_r4)</a:t>
            </a:r>
          </a:p>
          <a:p>
            <a:pPr lvl="1"/>
            <a:r>
              <a:rPr lang="fi-FI" smtClean="0"/>
              <a:t>Locked receivers will accept only EXCL_WR_c, EXCL_RD_c or EXCL_RELEASE_c commands until lock is released</a:t>
            </a:r>
          </a:p>
          <a:p>
            <a:pPr lvl="1"/>
            <a:r>
              <a:rPr lang="fi-FI" smtClean="0"/>
              <a:t>Agent shall not send any other commands than EXCL_WR_c and EXCL_RD_c between EXCL_LOCK_c and EXCL_RELEASE_c! (high deadlock risk)</a:t>
            </a:r>
          </a:p>
          <a:p>
            <a:pPr lvl="1"/>
            <a:r>
              <a:rPr lang="fi-FI" smtClean="0"/>
              <a:t>This command is forwarded to the final target agent</a:t>
            </a:r>
          </a:p>
          <a:p>
            <a:pPr lvl="1"/>
            <a:r>
              <a:rPr lang="fi-FI" smtClean="0"/>
              <a:t>One data word payload only!</a:t>
            </a:r>
          </a:p>
          <a:p>
            <a:r>
              <a:rPr lang="fi-FI" smtClean="0"/>
              <a:t>EXCL_RELEASE_c</a:t>
            </a:r>
          </a:p>
          <a:p>
            <a:pPr lvl="1"/>
            <a:r>
              <a:rPr lang="fi-FI" smtClean="0"/>
              <a:t>Will release all locks on its path</a:t>
            </a:r>
          </a:p>
          <a:p>
            <a:pPr lvl="1"/>
            <a:r>
              <a:rPr lang="fi-FI" smtClean="0"/>
              <a:t>Is forwarded to the final target agent</a:t>
            </a:r>
          </a:p>
          <a:p>
            <a:pPr lvl="1"/>
            <a:r>
              <a:rPr lang="fi-FI" smtClean="0"/>
              <a:t>One data word payload only!</a:t>
            </a:r>
            <a:endParaRPr lang="fi-FI" smtClean="0">
              <a:solidFill>
                <a:srgbClr val="FF0000"/>
              </a:solidFill>
            </a:endParaRPr>
          </a:p>
          <a:p>
            <a:r>
              <a:rPr lang="fi-FI" smtClean="0"/>
              <a:t>EXCL_WR_c</a:t>
            </a:r>
          </a:p>
          <a:p>
            <a:pPr lvl="1"/>
            <a:r>
              <a:rPr lang="fi-FI" smtClean="0"/>
              <a:t>Exclusive write, passes also non locked receivers</a:t>
            </a:r>
          </a:p>
          <a:p>
            <a:r>
              <a:rPr lang="fi-FI" smtClean="0"/>
              <a:t>EXCL_RD_c</a:t>
            </a:r>
          </a:p>
          <a:p>
            <a:pPr lvl="1"/>
            <a:r>
              <a:rPr lang="fi-FI" smtClean="0"/>
              <a:t>Exclusive read, for uninterrupted read-modify-write operations </a:t>
            </a:r>
          </a:p>
          <a:p>
            <a:pPr lvl="1"/>
            <a:r>
              <a:rPr lang="fi-FI" smtClean="0"/>
              <a:t>Passes also non locked receivers</a:t>
            </a:r>
          </a:p>
          <a:p>
            <a:pPr lvl="1"/>
            <a:r>
              <a:rPr lang="fi-FI" smtClean="0"/>
              <a:t>EXTREMELY HAZARDOUS DEADLOCK MAKER!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559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Office-teema</vt:lpstr>
      <vt:lpstr>HIBI v2 to v3</vt:lpstr>
      <vt:lpstr>About</vt:lpstr>
      <vt:lpstr>General stuff</vt:lpstr>
      <vt:lpstr>Deprecated stuff</vt:lpstr>
      <vt:lpstr>New stuff</vt:lpstr>
      <vt:lpstr>if separate_addr_g == 1</vt:lpstr>
      <vt:lpstr>Commands 1/2</vt:lpstr>
      <vt:lpstr>Commands 2/2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HIBI acdc modification plan</dc:title>
  <cp:lastModifiedBy>Lasse Lehtonen</cp:lastModifiedBy>
  <cp:revision>249</cp:revision>
  <dcterms:modified xsi:type="dcterms:W3CDTF">2011-02-21T10:32:32Z</dcterms:modified>
</cp:coreProperties>
</file>