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05" r:id="rId2"/>
    <p:sldId id="328" r:id="rId3"/>
    <p:sldId id="336" r:id="rId4"/>
    <p:sldId id="337" r:id="rId5"/>
    <p:sldId id="338" r:id="rId6"/>
    <p:sldId id="341" r:id="rId7"/>
    <p:sldId id="340" r:id="rId8"/>
    <p:sldId id="339" r:id="rId9"/>
    <p:sldId id="342" r:id="rId10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-162" y="-17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transfer time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1847</c:v>
                </c:pt>
                <c:pt idx="1">
                  <c:v>1600</c:v>
                </c:pt>
                <c:pt idx="2">
                  <c:v>1185</c:v>
                </c:pt>
                <c:pt idx="3">
                  <c:v>1168</c:v>
                </c:pt>
                <c:pt idx="4">
                  <c:v>1181</c:v>
                </c:pt>
                <c:pt idx="5">
                  <c:v>1180</c:v>
                </c:pt>
                <c:pt idx="6">
                  <c:v>1167</c:v>
                </c:pt>
                <c:pt idx="7">
                  <c:v>1175</c:v>
                </c:pt>
                <c:pt idx="8">
                  <c:v>1114</c:v>
                </c:pt>
                <c:pt idx="9">
                  <c:v>1077</c:v>
                </c:pt>
              </c:numCache>
            </c:numRef>
          </c:yVal>
        </c:ser>
        <c:axId val="64647552"/>
        <c:axId val="64658432"/>
      </c:scatterChart>
      <c:valAx>
        <c:axId val="64647552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64658432"/>
        <c:crosses val="autoZero"/>
        <c:crossBetween val="midCat"/>
      </c:valAx>
      <c:valAx>
        <c:axId val="64658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Transfer</a:t>
                </a:r>
                <a:r>
                  <a:rPr lang="en-US" baseline="0"/>
                  <a:t> time / cycles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464755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throughput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Sheet1!$G$6:$G$15</c:f>
              <c:numCache>
                <c:formatCode>#,##0</c:formatCode>
                <c:ptCount val="10"/>
                <c:pt idx="0">
                  <c:v>443530048.7276665</c:v>
                </c:pt>
                <c:pt idx="1">
                  <c:v>512000000</c:v>
                </c:pt>
                <c:pt idx="2">
                  <c:v>691308016.87763715</c:v>
                </c:pt>
                <c:pt idx="3">
                  <c:v>701369863.01369858</c:v>
                </c:pt>
                <c:pt idx="4">
                  <c:v>693649449.61896694</c:v>
                </c:pt>
                <c:pt idx="5">
                  <c:v>694237288.13559318</c:v>
                </c:pt>
                <c:pt idx="6">
                  <c:v>701970865.46700943</c:v>
                </c:pt>
                <c:pt idx="7">
                  <c:v>697191489.36170208</c:v>
                </c:pt>
                <c:pt idx="8">
                  <c:v>735368043.08797133</c:v>
                </c:pt>
                <c:pt idx="9">
                  <c:v>760631383.47260904</c:v>
                </c:pt>
              </c:numCache>
            </c:numRef>
          </c:yVal>
        </c:ser>
        <c:axId val="77067776"/>
        <c:axId val="77439360"/>
      </c:scatterChart>
      <c:valAx>
        <c:axId val="77067776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77439360"/>
        <c:crosses val="autoZero"/>
        <c:crossBetween val="midCat"/>
      </c:valAx>
      <c:valAx>
        <c:axId val="77439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/ bytes/s</a:t>
                </a:r>
                <a:endParaRPr lang="en-US"/>
              </a:p>
            </c:rich>
          </c:tx>
          <c:layout/>
        </c:title>
        <c:numFmt formatCode="#,##0" sourceLinked="1"/>
        <c:tickLblPos val="nextTo"/>
        <c:crossAx val="770677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11/9/2011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11/9/2011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grpSp>
        <p:nvGrpSpPr>
          <p:cNvPr id="5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448944" y="2708920"/>
            <a:ext cx="2160239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6393160" y="2060848"/>
            <a:ext cx="3024336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6465168" y="3645024"/>
            <a:ext cx="2952328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grpSp>
        <p:nvGrpSpPr>
          <p:cNvPr id="3" name="Group 62"/>
          <p:cNvGrpSpPr/>
          <p:nvPr/>
        </p:nvGrpSpPr>
        <p:grpSpPr>
          <a:xfrm>
            <a:off x="1064568" y="1916832"/>
            <a:ext cx="2267485" cy="2880319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6465168" y="4221088"/>
            <a:ext cx="2952328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983819" y="2836083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248419" y="2652233"/>
            <a:ext cx="735401" cy="177721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1519" y="2652233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351519" y="3632767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51519" y="3081216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51519" y="4061750"/>
            <a:ext cx="735401" cy="3677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59594" y="4506055"/>
            <a:ext cx="949892" cy="2298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228953" y="3571483"/>
            <a:ext cx="980534" cy="1164384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28953" y="2345816"/>
            <a:ext cx="980534" cy="1164384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28953" y="2345816"/>
            <a:ext cx="980534" cy="2910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8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8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983819" y="3265066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3086920" y="2836083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3086920" y="3265066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983819" y="3816617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3086920" y="3816617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1983819" y="4245601"/>
            <a:ext cx="3677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3086920" y="4245601"/>
            <a:ext cx="4902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819435" y="2958650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819435" y="3877900"/>
            <a:ext cx="4289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222383" y="3387633"/>
            <a:ext cx="1777218" cy="30641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841786" y="3387633"/>
            <a:ext cx="1777218" cy="30641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20952" y="2737097"/>
            <a:ext cx="1979192" cy="1878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4304928" y="3312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745088" y="3717032"/>
            <a:ext cx="691277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664968" y="3132000"/>
            <a:ext cx="691277" cy="360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64968" y="3789040"/>
            <a:ext cx="691277" cy="36004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8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8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 flipV="1">
            <a:off x="4304928" y="396906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5356245" y="3312000"/>
            <a:ext cx="374441" cy="17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5356245" y="3969060"/>
            <a:ext cx="3888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5010607" y="3492000"/>
            <a:ext cx="0" cy="297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 flipV="1">
            <a:off x="6421962" y="3313787"/>
            <a:ext cx="360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6436364" y="3969060"/>
            <a:ext cx="360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5730686" y="3054558"/>
            <a:ext cx="691277" cy="51845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8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8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7113240" y="3645024"/>
            <a:ext cx="2520280" cy="1080120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33319" y="3560493"/>
              <a:ext cx="1512167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1280592" y="2636912"/>
            <a:ext cx="3168352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1280592" y="4365104"/>
            <a:ext cx="3168352" cy="720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1" name="Group 240"/>
          <p:cNvGrpSpPr/>
          <p:nvPr/>
        </p:nvGrpSpPr>
        <p:grpSpPr>
          <a:xfrm>
            <a:off x="7113240" y="2060848"/>
            <a:ext cx="2491437" cy="1080120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5745088" y="2060848"/>
            <a:ext cx="1584176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5745088" y="3140968"/>
            <a:ext cx="1584176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6393160" y="3140968"/>
            <a:ext cx="3024336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5745088" y="3645024"/>
            <a:ext cx="1584176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5745088" y="4221088"/>
            <a:ext cx="1584176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719807"/>
          </a:xfrm>
        </p:spPr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20552" y="1124744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920552" y="3861048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6719</TotalTime>
  <Words>436</Words>
  <Application>Microsoft Office PowerPoint</Application>
  <PresentationFormat>A4 Paper (210x297 mm)</PresentationFormat>
  <Paragraphs>121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TUT-DCS-2008_powerpoint_theme</vt:lpstr>
      <vt:lpstr>HIBI v3</vt:lpstr>
      <vt:lpstr>General layout</vt:lpstr>
      <vt:lpstr>General layout</vt:lpstr>
      <vt:lpstr>HIBI wrapper resource usage – Arria II GX</vt:lpstr>
      <vt:lpstr>Slide 5</vt:lpstr>
      <vt:lpstr>General layout</vt:lpstr>
      <vt:lpstr>HIBI v3 resource usage</vt:lpstr>
      <vt:lpstr>HIBI v3 performance</vt:lpstr>
      <vt:lpstr>HIBI v3 performance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764</cp:revision>
  <dcterms:created xsi:type="dcterms:W3CDTF">2009-05-12T12:51:09Z</dcterms:created>
  <dcterms:modified xsi:type="dcterms:W3CDTF">2011-11-09T14:53:02Z</dcterms:modified>
</cp:coreProperties>
</file>