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305" r:id="rId2"/>
    <p:sldId id="328" r:id="rId3"/>
    <p:sldId id="336" r:id="rId4"/>
    <p:sldId id="337" r:id="rId5"/>
    <p:sldId id="338" r:id="rId6"/>
    <p:sldId id="329" r:id="rId7"/>
    <p:sldId id="335" r:id="rId8"/>
    <p:sldId id="331" r:id="rId9"/>
    <p:sldId id="315" r:id="rId10"/>
    <p:sldId id="333" r:id="rId11"/>
    <p:sldId id="332" r:id="rId12"/>
    <p:sldId id="334" r:id="rId13"/>
    <p:sldId id="316" r:id="rId14"/>
    <p:sldId id="319" r:id="rId15"/>
    <p:sldId id="321" r:id="rId16"/>
    <p:sldId id="318" r:id="rId17"/>
    <p:sldId id="320" r:id="rId18"/>
    <p:sldId id="322" r:id="rId19"/>
    <p:sldId id="317" r:id="rId20"/>
    <p:sldId id="285" r:id="rId21"/>
    <p:sldId id="287" r:id="rId22"/>
    <p:sldId id="323" r:id="rId23"/>
    <p:sldId id="326" r:id="rId24"/>
    <p:sldId id="314" r:id="rId25"/>
    <p:sldId id="288" r:id="rId26"/>
    <p:sldId id="313" r:id="rId27"/>
    <p:sldId id="324" r:id="rId28"/>
    <p:sldId id="286" r:id="rId29"/>
    <p:sldId id="278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6" r:id="rId38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>
        <p:scale>
          <a:sx n="100" d="100"/>
          <a:sy n="100" d="100"/>
        </p:scale>
        <p:origin x="42" y="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11/4/2011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11/4/2011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Nios</a:t>
            </a:r>
            <a:r>
              <a:rPr lang="fi-FI" dirty="0" smtClean="0"/>
              <a:t> II </a:t>
            </a:r>
            <a:r>
              <a:rPr lang="fi-FI" dirty="0" err="1" smtClean="0"/>
              <a:t>Qsys</a:t>
            </a:r>
            <a:r>
              <a:rPr lang="fi-FI" dirty="0" smtClean="0"/>
              <a:t> </a:t>
            </a:r>
            <a:r>
              <a:rPr lang="fi-FI" dirty="0" err="1" smtClean="0"/>
              <a:t>microcontrollers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00672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761312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7041232" y="162880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5745088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792760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24808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16896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448944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10800000" flipV="1">
            <a:off x="4304928" y="2204864"/>
            <a:ext cx="144016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6537176" y="2204864"/>
            <a:ext cx="129614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041232" y="148478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304928" y="2924944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04928" y="306896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304928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61" name="Elbow Connector 777"/>
          <p:cNvCxnSpPr>
            <a:stCxn id="42" idx="3"/>
            <a:endCxn id="77" idx="3"/>
          </p:cNvCxnSpPr>
          <p:nvPr/>
        </p:nvCxnSpPr>
        <p:spPr bwMode="auto">
          <a:xfrm>
            <a:off x="5169024" y="3320988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stCxn id="78" idx="3"/>
            <a:endCxn id="46" idx="3"/>
          </p:cNvCxnSpPr>
          <p:nvPr/>
        </p:nvCxnSpPr>
        <p:spPr bwMode="auto">
          <a:xfrm rot="10800000" flipV="1">
            <a:off x="5169024" y="3876662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697416" y="53732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265368" y="616530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21352" y="558924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594928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41032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41032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16896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16896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4520952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4520952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452095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4520952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3800872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00872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800872" y="422108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025008" y="594928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833320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833320" y="3861048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337376" y="587727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10800000">
            <a:off x="704123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7041232" y="184482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2324708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2720752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588476" y="3480619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4" name="Elbow Connector 777"/>
          <p:cNvCxnSpPr>
            <a:stCxn id="79" idx="3"/>
            <a:endCxn id="115" idx="1"/>
          </p:cNvCxnSpPr>
          <p:nvPr/>
        </p:nvCxnSpPr>
        <p:spPr bwMode="auto">
          <a:xfrm flipV="1">
            <a:off x="6450498" y="3392996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Elbow Connector 777"/>
          <p:cNvCxnSpPr>
            <a:stCxn id="117" idx="1"/>
            <a:endCxn id="80" idx="1"/>
          </p:cNvCxnSpPr>
          <p:nvPr/>
        </p:nvCxnSpPr>
        <p:spPr bwMode="auto">
          <a:xfrm rot="10800000">
            <a:off x="6452880" y="3876664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8" name="Group 117"/>
          <p:cNvGrpSpPr/>
          <p:nvPr/>
        </p:nvGrpSpPr>
        <p:grpSpPr>
          <a:xfrm>
            <a:off x="6969224" y="3068960"/>
            <a:ext cx="864096" cy="1296144"/>
            <a:chOff x="6609184" y="3068960"/>
            <a:chExt cx="864096" cy="129614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11</a:t>
            </a:fld>
            <a:endParaRPr lang="fi-FI"/>
          </a:p>
        </p:txBody>
      </p:sp>
      <p:sp>
        <p:nvSpPr>
          <p:cNvPr id="35" name="Rectangle 34"/>
          <p:cNvSpPr/>
          <p:nvPr/>
        </p:nvSpPr>
        <p:spPr bwMode="auto">
          <a:xfrm>
            <a:off x="1136576" y="1628800"/>
            <a:ext cx="223224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36576" y="17728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dec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36576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enc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504728" y="1772816"/>
            <a:ext cx="864096" cy="12961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42" idx="3"/>
            <a:endCxn id="52" idx="1"/>
          </p:cNvCxnSpPr>
          <p:nvPr/>
        </p:nvCxnSpPr>
        <p:spPr bwMode="auto">
          <a:xfrm>
            <a:off x="2000672" y="2024844"/>
            <a:ext cx="504056" cy="396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endCxn id="46" idx="3"/>
          </p:cNvCxnSpPr>
          <p:nvPr/>
        </p:nvCxnSpPr>
        <p:spPr bwMode="auto">
          <a:xfrm rot="10800000">
            <a:off x="2000672" y="2816932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656856" y="105273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224808" y="184482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3080792" y="126876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136576" y="32849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2520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32520" y="256490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32520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32520" y="328498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368824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68824" y="256490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3296816" y="155679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2648744" y="2132856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48744" y="2564904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4528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95%</a:t>
            </a:r>
          </a:p>
        </p:txBody>
      </p:sp>
      <p:cxnSp>
        <p:nvCxnSpPr>
          <p:cNvPr id="74" name="Shape 73"/>
          <p:cNvCxnSpPr>
            <a:stCxn id="65" idx="3"/>
          </p:cNvCxnSpPr>
          <p:nvPr/>
        </p:nvCxnSpPr>
        <p:spPr bwMode="auto">
          <a:xfrm>
            <a:off x="1064568" y="1376772"/>
            <a:ext cx="216024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704528" y="3717032"/>
            <a:ext cx="360040" cy="21602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0%</a:t>
            </a:r>
          </a:p>
        </p:txBody>
      </p:sp>
      <p:cxnSp>
        <p:nvCxnSpPr>
          <p:cNvPr id="79" name="Shape 78"/>
          <p:cNvCxnSpPr>
            <a:stCxn id="78" idx="3"/>
          </p:cNvCxnSpPr>
          <p:nvPr/>
        </p:nvCxnSpPr>
        <p:spPr bwMode="auto">
          <a:xfrm flipV="1">
            <a:off x="1064568" y="3068960"/>
            <a:ext cx="216024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000672" y="1268760"/>
            <a:ext cx="360040" cy="21602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75%</a:t>
            </a:r>
          </a:p>
        </p:txBody>
      </p:sp>
      <p:cxnSp>
        <p:nvCxnSpPr>
          <p:cNvPr id="88" name="Shape 87"/>
          <p:cNvCxnSpPr>
            <a:stCxn id="86" idx="3"/>
          </p:cNvCxnSpPr>
          <p:nvPr/>
        </p:nvCxnSpPr>
        <p:spPr bwMode="auto">
          <a:xfrm>
            <a:off x="2360712" y="1376772"/>
            <a:ext cx="288032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3512840" y="33569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90%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3080792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115" name="Shape 114"/>
          <p:cNvCxnSpPr>
            <a:stCxn id="106" idx="1"/>
          </p:cNvCxnSpPr>
          <p:nvPr/>
        </p:nvCxnSpPr>
        <p:spPr bwMode="auto">
          <a:xfrm rot="10800000" flipV="1">
            <a:off x="2792760" y="1376772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hape 119"/>
          <p:cNvCxnSpPr>
            <a:stCxn id="96" idx="1"/>
          </p:cNvCxnSpPr>
          <p:nvPr/>
        </p:nvCxnSpPr>
        <p:spPr bwMode="auto">
          <a:xfrm rot="10800000">
            <a:off x="3152800" y="29249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4304928" y="21328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  <a:endCxn id="52" idx="3"/>
          </p:cNvCxnSpPr>
          <p:nvPr/>
        </p:nvCxnSpPr>
        <p:spPr bwMode="auto">
          <a:xfrm rot="10800000" flipV="1">
            <a:off x="3368824" y="2312876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880992" y="2780928"/>
            <a:ext cx="3528392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80992" y="292494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880992" y="37170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5745088" y="3176972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5745088" y="3732646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880992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376936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76936" y="371703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376936" y="407707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376936" y="443711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409384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409384" y="371703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164540" y="3336603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7026562" y="3248980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7028944" y="3732648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7545288" y="2924944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8337376" y="24208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8049344" y="252890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8553400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8193360" y="4077072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3944888" y="51571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4304928" y="47251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5673080" y="206084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5385048" y="216886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/>
          </a:p>
        </p:txBody>
      </p:sp>
      <p:sp>
        <p:nvSpPr>
          <p:cNvPr id="34" name="Rectangle 33"/>
          <p:cNvSpPr/>
          <p:nvPr/>
        </p:nvSpPr>
        <p:spPr bwMode="auto">
          <a:xfrm>
            <a:off x="7185248" y="299695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</p:cNvCxnSpPr>
          <p:nvPr/>
        </p:nvCxnSpPr>
        <p:spPr bwMode="auto">
          <a:xfrm rot="10800000" flipV="1">
            <a:off x="6249144" y="3176972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2720752" y="2492896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0752" y="263691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20752" y="342900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3584848" y="2888940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3584848" y="3444614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24808" y="616530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16696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16696" y="3429000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16696" y="378904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720752" y="616530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249144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249144" y="342900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4004300" y="3048571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4866322" y="2960948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4868704" y="3444616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" name="Group 69"/>
          <p:cNvGrpSpPr/>
          <p:nvPr/>
        </p:nvGrpSpPr>
        <p:grpSpPr>
          <a:xfrm>
            <a:off x="5385048" y="2636912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6177136" y="213285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5889104" y="224086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6393160" y="42210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6033120" y="3789040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2144688" y="436510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2504728" y="393305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3512840" y="177281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3224808" y="188082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4808984" y="220486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95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%</a:t>
            </a:r>
          </a:p>
        </p:txBody>
      </p:sp>
      <p:cxnSp>
        <p:nvCxnSpPr>
          <p:cNvPr id="89" name="Shape 88"/>
          <p:cNvCxnSpPr>
            <a:stCxn id="80" idx="1"/>
          </p:cNvCxnSpPr>
          <p:nvPr/>
        </p:nvCxnSpPr>
        <p:spPr bwMode="auto">
          <a:xfrm rot="10800000" flipV="1">
            <a:off x="4520952" y="2312876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889104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95" name="Shape 94"/>
          <p:cNvCxnSpPr>
            <a:stCxn id="92" idx="1"/>
          </p:cNvCxnSpPr>
          <p:nvPr/>
        </p:nvCxnSpPr>
        <p:spPr bwMode="auto">
          <a:xfrm rot="10800000">
            <a:off x="5529064" y="3933056"/>
            <a:ext cx="360040" cy="68407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304928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6177136" y="2132856"/>
            <a:ext cx="36004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rot="16200000" flipH="1">
            <a:off x="6177136" y="2348880"/>
            <a:ext cx="36004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2432720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430492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rot="16200000" flipH="1">
            <a:off x="5853100" y="3681028"/>
            <a:ext cx="1008112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arallelogram 90"/>
          <p:cNvSpPr/>
          <p:nvPr/>
        </p:nvSpPr>
        <p:spPr bwMode="auto">
          <a:xfrm rot="16200000" flipH="1" flipV="1">
            <a:off x="2396716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H="1" flipV="1">
            <a:off x="2396716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3" name="Parallelogram 82"/>
          <p:cNvSpPr/>
          <p:nvPr/>
        </p:nvSpPr>
        <p:spPr bwMode="auto">
          <a:xfrm rot="16200000" flipH="1" flipV="1">
            <a:off x="4268924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2" name="Parallelogram 81"/>
          <p:cNvSpPr/>
          <p:nvPr/>
        </p:nvSpPr>
        <p:spPr bwMode="auto">
          <a:xfrm rot="16200000" flipH="1" flipV="1">
            <a:off x="4268924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6" name="Parallelogram 75"/>
          <p:cNvSpPr/>
          <p:nvPr/>
        </p:nvSpPr>
        <p:spPr bwMode="auto">
          <a:xfrm rot="16200000" flipH="1" flipV="1">
            <a:off x="6033120" y="2276872"/>
            <a:ext cx="648072" cy="504056"/>
          </a:xfrm>
          <a:prstGeom prst="parallelogram">
            <a:avLst>
              <a:gd name="adj" fmla="val 8415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3" name="Parallelogram 52"/>
          <p:cNvSpPr/>
          <p:nvPr/>
        </p:nvSpPr>
        <p:spPr bwMode="auto">
          <a:xfrm rot="16200000" flipH="1" flipV="1">
            <a:off x="6141132" y="1952836"/>
            <a:ext cx="432048" cy="504056"/>
          </a:xfrm>
          <a:prstGeom prst="parallelogram">
            <a:avLst>
              <a:gd name="adj" fmla="val 4938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92560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A2GX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3717032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Parallelogram 73"/>
          <p:cNvSpPr/>
          <p:nvPr/>
        </p:nvSpPr>
        <p:spPr bwMode="auto">
          <a:xfrm rot="16200000" flipH="1" flipV="1">
            <a:off x="5133020" y="3969060"/>
            <a:ext cx="2448272" cy="504056"/>
          </a:xfrm>
          <a:prstGeom prst="parallelogram">
            <a:avLst>
              <a:gd name="adj" fmla="val 400107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3" name="Parallelogram 72"/>
          <p:cNvSpPr/>
          <p:nvPr/>
        </p:nvSpPr>
        <p:spPr bwMode="auto">
          <a:xfrm rot="16200000" flipH="1" flipV="1">
            <a:off x="5349044" y="3753036"/>
            <a:ext cx="2016224" cy="504056"/>
          </a:xfrm>
          <a:prstGeom prst="parallelogram">
            <a:avLst>
              <a:gd name="adj" fmla="val 312426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9" name="Parallelogram 58"/>
          <p:cNvSpPr/>
          <p:nvPr/>
        </p:nvSpPr>
        <p:spPr bwMode="auto">
          <a:xfrm rot="16200000" flipH="1" flipV="1">
            <a:off x="5565068" y="3537012"/>
            <a:ext cx="1584176" cy="504056"/>
          </a:xfrm>
          <a:prstGeom prst="parallelogram">
            <a:avLst>
              <a:gd name="adj" fmla="val 227769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7" name="Parallelogram 56"/>
          <p:cNvSpPr/>
          <p:nvPr/>
        </p:nvSpPr>
        <p:spPr bwMode="auto">
          <a:xfrm rot="16200000" flipH="1" flipV="1">
            <a:off x="5781092" y="3320988"/>
            <a:ext cx="1152128" cy="504056"/>
          </a:xfrm>
          <a:prstGeom prst="parallelogram">
            <a:avLst>
              <a:gd name="adj" fmla="val 14160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09184" y="191683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609184" y="285293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4664968" y="1844824"/>
            <a:ext cx="504056" cy="3528392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440865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440865"/>
                </a:lnTo>
                <a:lnTo>
                  <a:pt x="504056" y="2204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V="1">
            <a:off x="6681192" y="1916832"/>
            <a:ext cx="216024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057456" y="1844824"/>
            <a:ext cx="504056" cy="3528392"/>
          </a:xfrm>
          <a:custGeom>
            <a:avLst/>
            <a:gdLst>
              <a:gd name="connsiteX0" fmla="*/ 388620 w 419100"/>
              <a:gd name="connsiteY0" fmla="*/ 7620 h 510540"/>
              <a:gd name="connsiteX1" fmla="*/ 419100 w 419100"/>
              <a:gd name="connsiteY1" fmla="*/ 510540 h 510540"/>
              <a:gd name="connsiteX2" fmla="*/ 15240 w 419100"/>
              <a:gd name="connsiteY2" fmla="*/ 510540 h 510540"/>
              <a:gd name="connsiteX3" fmla="*/ 0 w 419100"/>
              <a:gd name="connsiteY3" fmla="*/ 0 h 510540"/>
              <a:gd name="connsiteX4" fmla="*/ 388620 w 419100"/>
              <a:gd name="connsiteY4" fmla="*/ 7620 h 510540"/>
              <a:gd name="connsiteX0" fmla="*/ 674400 w 674400"/>
              <a:gd name="connsiteY0" fmla="*/ 0 h 560040"/>
              <a:gd name="connsiteX1" fmla="*/ 419100 w 674400"/>
              <a:gd name="connsiteY1" fmla="*/ 560040 h 560040"/>
              <a:gd name="connsiteX2" fmla="*/ 15240 w 674400"/>
              <a:gd name="connsiteY2" fmla="*/ 560040 h 560040"/>
              <a:gd name="connsiteX3" fmla="*/ 0 w 674400"/>
              <a:gd name="connsiteY3" fmla="*/ 49500 h 560040"/>
              <a:gd name="connsiteX4" fmla="*/ 674400 w 674400"/>
              <a:gd name="connsiteY4" fmla="*/ 0 h 560040"/>
              <a:gd name="connsiteX0" fmla="*/ 432048 w 432048"/>
              <a:gd name="connsiteY0" fmla="*/ 22508 h 510540"/>
              <a:gd name="connsiteX1" fmla="*/ 419100 w 432048"/>
              <a:gd name="connsiteY1" fmla="*/ 510540 h 510540"/>
              <a:gd name="connsiteX2" fmla="*/ 15240 w 432048"/>
              <a:gd name="connsiteY2" fmla="*/ 510540 h 510540"/>
              <a:gd name="connsiteX3" fmla="*/ 0 w 432048"/>
              <a:gd name="connsiteY3" fmla="*/ 0 h 510540"/>
              <a:gd name="connsiteX4" fmla="*/ 432048 w 432048"/>
              <a:gd name="connsiteY4" fmla="*/ 22508 h 510540"/>
              <a:gd name="connsiteX0" fmla="*/ 432048 w 432048"/>
              <a:gd name="connsiteY0" fmla="*/ 0 h 488032"/>
              <a:gd name="connsiteX1" fmla="*/ 419100 w 432048"/>
              <a:gd name="connsiteY1" fmla="*/ 488032 h 488032"/>
              <a:gd name="connsiteX2" fmla="*/ 15240 w 432048"/>
              <a:gd name="connsiteY2" fmla="*/ 488032 h 488032"/>
              <a:gd name="connsiteX3" fmla="*/ 0 w 432048"/>
              <a:gd name="connsiteY3" fmla="*/ 0 h 488032"/>
              <a:gd name="connsiteX4" fmla="*/ 432048 w 432048"/>
              <a:gd name="connsiteY4" fmla="*/ 0 h 488032"/>
              <a:gd name="connsiteX0" fmla="*/ 504056 w 504056"/>
              <a:gd name="connsiteY0" fmla="*/ 0 h 488032"/>
              <a:gd name="connsiteX1" fmla="*/ 419100 w 504056"/>
              <a:gd name="connsiteY1" fmla="*/ 488032 h 488032"/>
              <a:gd name="connsiteX2" fmla="*/ 15240 w 504056"/>
              <a:gd name="connsiteY2" fmla="*/ 488032 h 488032"/>
              <a:gd name="connsiteX3" fmla="*/ 0 w 504056"/>
              <a:gd name="connsiteY3" fmla="*/ 0 h 488032"/>
              <a:gd name="connsiteX4" fmla="*/ 504056 w 504056"/>
              <a:gd name="connsiteY4" fmla="*/ 0 h 488032"/>
              <a:gd name="connsiteX0" fmla="*/ 504056 w 504056"/>
              <a:gd name="connsiteY0" fmla="*/ 0 h 504056"/>
              <a:gd name="connsiteX1" fmla="*/ 504056 w 504056"/>
              <a:gd name="connsiteY1" fmla="*/ 504056 h 504056"/>
              <a:gd name="connsiteX2" fmla="*/ 15240 w 504056"/>
              <a:gd name="connsiteY2" fmla="*/ 488032 h 504056"/>
              <a:gd name="connsiteX3" fmla="*/ 0 w 504056"/>
              <a:gd name="connsiteY3" fmla="*/ 0 h 504056"/>
              <a:gd name="connsiteX4" fmla="*/ 504056 w 504056"/>
              <a:gd name="connsiteY4" fmla="*/ 0 h 504056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3600400"/>
              <a:gd name="connsiteX1" fmla="*/ 504056 w 588065"/>
              <a:gd name="connsiteY1" fmla="*/ 504056 h 3600400"/>
              <a:gd name="connsiteX2" fmla="*/ 0 w 588065"/>
              <a:gd name="connsiteY2" fmla="*/ 3600400 h 3600400"/>
              <a:gd name="connsiteX3" fmla="*/ 0 w 588065"/>
              <a:gd name="connsiteY3" fmla="*/ 72008 h 3600400"/>
              <a:gd name="connsiteX4" fmla="*/ 504056 w 588065"/>
              <a:gd name="connsiteY4" fmla="*/ 72008 h 3600400"/>
              <a:gd name="connsiteX0" fmla="*/ 504056 w 588065"/>
              <a:gd name="connsiteY0" fmla="*/ 0 h 3528392"/>
              <a:gd name="connsiteX1" fmla="*/ 504056 w 588065"/>
              <a:gd name="connsiteY1" fmla="*/ 432048 h 3528392"/>
              <a:gd name="connsiteX2" fmla="*/ 0 w 588065"/>
              <a:gd name="connsiteY2" fmla="*/ 3528392 h 3528392"/>
              <a:gd name="connsiteX3" fmla="*/ 0 w 588065"/>
              <a:gd name="connsiteY3" fmla="*/ 0 h 3528392"/>
              <a:gd name="connsiteX4" fmla="*/ 504056 w 588065"/>
              <a:gd name="connsiteY4" fmla="*/ 0 h 3528392"/>
              <a:gd name="connsiteX0" fmla="*/ 504056 w 504056"/>
              <a:gd name="connsiteY0" fmla="*/ 0 h 3528392"/>
              <a:gd name="connsiteX1" fmla="*/ 504056 w 504056"/>
              <a:gd name="connsiteY1" fmla="*/ 432048 h 3528392"/>
              <a:gd name="connsiteX2" fmla="*/ 0 w 504056"/>
              <a:gd name="connsiteY2" fmla="*/ 3528392 h 3528392"/>
              <a:gd name="connsiteX3" fmla="*/ 0 w 504056"/>
              <a:gd name="connsiteY3" fmla="*/ 0 h 3528392"/>
              <a:gd name="connsiteX4" fmla="*/ 504056 w 504056"/>
              <a:gd name="connsiteY4" fmla="*/ 0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528392">
                <a:moveTo>
                  <a:pt x="504056" y="0"/>
                </a:moveTo>
                <a:lnTo>
                  <a:pt x="504056" y="432048"/>
                </a:lnTo>
                <a:lnTo>
                  <a:pt x="0" y="3528392"/>
                </a:lnTo>
                <a:lnTo>
                  <a:pt x="0" y="0"/>
                </a:lnTo>
                <a:lnTo>
                  <a:pt x="5040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8" name="Parallelogram 87"/>
          <p:cNvSpPr/>
          <p:nvPr/>
        </p:nvSpPr>
        <p:spPr bwMode="auto">
          <a:xfrm rot="16200000" flipV="1">
            <a:off x="4052900" y="3104964"/>
            <a:ext cx="1728192" cy="504056"/>
          </a:xfrm>
          <a:prstGeom prst="parallelogram">
            <a:avLst>
              <a:gd name="adj" fmla="val 299324"/>
            </a:avLst>
          </a:prstGeom>
          <a:solidFill>
            <a:srgbClr val="FFC8C8">
              <a:alpha val="49020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6" name="Parallelogram 55"/>
          <p:cNvSpPr/>
          <p:nvPr/>
        </p:nvSpPr>
        <p:spPr bwMode="auto">
          <a:xfrm rot="16200000" flipV="1">
            <a:off x="6573180" y="2240868"/>
            <a:ext cx="432048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5" name="Parallelogram 54"/>
          <p:cNvSpPr/>
          <p:nvPr/>
        </p:nvSpPr>
        <p:spPr bwMode="auto">
          <a:xfrm rot="16200000" flipV="1">
            <a:off x="4376936" y="2564904"/>
            <a:ext cx="1080120" cy="504056"/>
          </a:xfrm>
          <a:prstGeom prst="parallelogram">
            <a:avLst>
              <a:gd name="adj" fmla="val 172338"/>
            </a:avLst>
          </a:prstGeom>
          <a:solidFill>
            <a:srgbClr val="FFC8C8">
              <a:alpha val="49804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3224808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41232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16902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169024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96816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96816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296816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169024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16902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902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41232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041232" y="206084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041232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041232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6609184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473697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hape 228"/>
          <p:cNvCxnSpPr>
            <a:stCxn id="35" idx="3"/>
          </p:cNvCxnSpPr>
          <p:nvPr/>
        </p:nvCxnSpPr>
        <p:spPr bwMode="auto">
          <a:xfrm>
            <a:off x="3080792" y="2636912"/>
            <a:ext cx="1872208" cy="1440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144688" y="2204864"/>
            <a:ext cx="9361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inefficient to have single word transfers over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hape 228"/>
          <p:cNvCxnSpPr>
            <a:stCxn id="35" idx="3"/>
          </p:cNvCxnSpPr>
          <p:nvPr/>
        </p:nvCxnSpPr>
        <p:spPr bwMode="auto">
          <a:xfrm>
            <a:off x="3080792" y="2636912"/>
            <a:ext cx="1826488" cy="7387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17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56656" y="3573016"/>
            <a:ext cx="30963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52906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2906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025008" y="206084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025008" y="227687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064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29064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3152800" y="1844824"/>
            <a:ext cx="504056" cy="3600400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1152128"/>
                </a:lnTo>
                <a:lnTo>
                  <a:pt x="504056" y="93610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7" name="Parallelogram 26"/>
          <p:cNvSpPr/>
          <p:nvPr/>
        </p:nvSpPr>
        <p:spPr bwMode="auto">
          <a:xfrm rot="16200000" flipH="1" flipV="1">
            <a:off x="5169024" y="2636912"/>
            <a:ext cx="216024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18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29064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29064" y="213285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29064" y="256490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29064" y="3645024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529064" y="184482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29064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84648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84648" y="191683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784648" y="2924944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84648" y="37890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84648" y="4221088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784648" y="242088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784648" y="335699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19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6856" y="1412776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656856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784648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784648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656856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2972780" y="2456892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5400000" flipH="1" flipV="1">
            <a:off x="2972780" y="2672916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 flipH="1" flipV="1">
            <a:off x="2648744" y="2996952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 flipH="1" flipV="1">
            <a:off x="2648744" y="3212976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184482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29064" y="2132856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29064" y="2924944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direct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29064" y="2276872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29064" y="256490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 rot="5400000">
            <a:off x="6145313" y="205520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5400000">
            <a:off x="6140133" y="248582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20652" y="3537012"/>
            <a:ext cx="3168352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ight Brace 137"/>
          <p:cNvSpPr/>
          <p:nvPr/>
        </p:nvSpPr>
        <p:spPr bwMode="auto">
          <a:xfrm>
            <a:off x="5033392" y="2060848"/>
            <a:ext cx="216024" cy="21602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ight Brace 138"/>
          <p:cNvSpPr/>
          <p:nvPr/>
        </p:nvSpPr>
        <p:spPr bwMode="auto">
          <a:xfrm>
            <a:off x="5033392" y="2279144"/>
            <a:ext cx="216024" cy="4297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43" name="Curved Connector 37"/>
          <p:cNvCxnSpPr>
            <a:stCxn id="139" idx="1"/>
            <a:endCxn id="44" idx="1"/>
          </p:cNvCxnSpPr>
          <p:nvPr/>
        </p:nvCxnSpPr>
        <p:spPr bwMode="auto">
          <a:xfrm rot="10800000" flipH="1" flipV="1">
            <a:off x="5249416" y="2494032"/>
            <a:ext cx="279648" cy="538924"/>
          </a:xfrm>
          <a:prstGeom prst="curvedConnector3">
            <a:avLst>
              <a:gd name="adj1" fmla="val 3719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Curved Connector 37"/>
          <p:cNvCxnSpPr>
            <a:stCxn id="138" idx="1"/>
            <a:endCxn id="41" idx="1"/>
          </p:cNvCxnSpPr>
          <p:nvPr/>
        </p:nvCxnSpPr>
        <p:spPr bwMode="auto">
          <a:xfrm rot="10800000" flipH="1">
            <a:off x="5249416" y="1916832"/>
            <a:ext cx="279648" cy="252028"/>
          </a:xfrm>
          <a:prstGeom prst="curvedConnector3">
            <a:avLst>
              <a:gd name="adj1" fmla="val 2902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Curved Connector 37"/>
          <p:cNvCxnSpPr>
            <a:stCxn id="138" idx="1"/>
            <a:endCxn id="47" idx="1"/>
          </p:cNvCxnSpPr>
          <p:nvPr/>
        </p:nvCxnSpPr>
        <p:spPr bwMode="auto">
          <a:xfrm rot="10800000" flipH="1" flipV="1">
            <a:off x="5249416" y="2168860"/>
            <a:ext cx="279648" cy="468052"/>
          </a:xfrm>
          <a:prstGeom prst="curvedConnector3">
            <a:avLst>
              <a:gd name="adj1" fmla="val 4264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segment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  <p:sp>
        <p:nvSpPr>
          <p:cNvPr id="46" name="Rectangle 45"/>
          <p:cNvSpPr/>
          <p:nvPr/>
        </p:nvSpPr>
        <p:spPr bwMode="auto">
          <a:xfrm>
            <a:off x="4448944" y="5229200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64968" y="594928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rot="10800000">
            <a:off x="3656856" y="551723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32" idx="1"/>
            <a:endCxn id="31" idx="1"/>
          </p:cNvCxnSpPr>
          <p:nvPr/>
        </p:nvCxnSpPr>
        <p:spPr bwMode="auto">
          <a:xfrm rot="10800000">
            <a:off x="6249144" y="2168860"/>
            <a:ext cx="12700" cy="64807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/>
          <p:nvPr/>
        </p:nvCxnSpPr>
        <p:spPr bwMode="auto">
          <a:xfrm>
            <a:off x="3368824" y="5805264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9" name="Rectangle 138"/>
          <p:cNvSpPr/>
          <p:nvPr/>
        </p:nvSpPr>
        <p:spPr bwMode="auto">
          <a:xfrm>
            <a:off x="2504728" y="4941168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969224" y="508518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9144" y="19168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249144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20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tlp_read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6249144" y="23488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28"/>
          <p:cNvCxnSpPr>
            <a:stCxn id="284" idx="2"/>
          </p:cNvCxnSpPr>
          <p:nvPr/>
        </p:nvCxnSpPr>
        <p:spPr bwMode="auto">
          <a:xfrm rot="5400000">
            <a:off x="2486148" y="1849280"/>
            <a:ext cx="1499200" cy="482176"/>
          </a:xfrm>
          <a:prstGeom prst="curvedConnector3">
            <a:avLst>
              <a:gd name="adj1" fmla="val 10235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4" name="Shape 228"/>
          <p:cNvCxnSpPr>
            <a:stCxn id="309" idx="1"/>
          </p:cNvCxnSpPr>
          <p:nvPr/>
        </p:nvCxnSpPr>
        <p:spPr bwMode="auto">
          <a:xfrm rot="10800000" flipV="1">
            <a:off x="4304928" y="872716"/>
            <a:ext cx="144016" cy="97210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RX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21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41498" y="226027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18045" y="236374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204864"/>
            <a:ext cx="1872208" cy="172819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93008" y="2332274"/>
            <a:ext cx="1131800" cy="16606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93008" y="2332274"/>
            <a:ext cx="1131800" cy="1960822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0" name="Rectangle 299"/>
          <p:cNvSpPr/>
          <p:nvPr/>
        </p:nvSpPr>
        <p:spPr bwMode="auto">
          <a:xfrm>
            <a:off x="5025008" y="1340768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4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37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34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359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94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395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>
            <a:stCxn id="301" idx="1"/>
          </p:cNvCxnSpPr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>
            <a:stCxn id="722" idx="1"/>
          </p:cNvCxnSpPr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46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547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560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7" name="Rectangle 646"/>
          <p:cNvSpPr/>
          <p:nvPr/>
        </p:nvSpPr>
        <p:spPr bwMode="auto">
          <a:xfrm>
            <a:off x="502500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648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649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49" name="Elbow Connector 248"/>
          <p:cNvCxnSpPr>
            <a:stCxn id="300" idx="1"/>
            <a:endCxn id="301" idx="3"/>
          </p:cNvCxnSpPr>
          <p:nvPr/>
        </p:nvCxnSpPr>
        <p:spPr bwMode="auto">
          <a:xfrm rot="10800000">
            <a:off x="4736976" y="14847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2" name="Shape 228"/>
          <p:cNvCxnSpPr>
            <a:stCxn id="235" idx="2"/>
            <a:endCxn id="647" idx="2"/>
          </p:cNvCxnSpPr>
          <p:nvPr/>
        </p:nvCxnSpPr>
        <p:spPr bwMode="auto">
          <a:xfrm rot="5400000">
            <a:off x="5781092" y="1268760"/>
            <a:ext cx="432048" cy="1296144"/>
          </a:xfrm>
          <a:prstGeom prst="curvedConnector3">
            <a:avLst>
              <a:gd name="adj1" fmla="val 140931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71" name="Elbow Connector 270"/>
          <p:cNvCxnSpPr>
            <a:stCxn id="647" idx="1"/>
            <a:endCxn id="722" idx="3"/>
          </p:cNvCxnSpPr>
          <p:nvPr/>
        </p:nvCxnSpPr>
        <p:spPr bwMode="auto">
          <a:xfrm rot="10800000">
            <a:off x="4736976" y="191683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84" name="Rectangle 283"/>
          <p:cNvSpPr/>
          <p:nvPr/>
        </p:nvSpPr>
        <p:spPr bwMode="auto">
          <a:xfrm>
            <a:off x="3224808" y="98072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possible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3440832" y="1412776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- 3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4448944" y="620688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ready to valid latency max. 3 cycles (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compiler guide </a:t>
            </a:r>
            <a:r>
              <a:rPr lang="en-GB" sz="1000" dirty="0" smtClean="0"/>
              <a:t>Figure 5–14)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28" name="Shape 228"/>
          <p:cNvCxnSpPr>
            <a:stCxn id="309" idx="1"/>
            <a:endCxn id="284" idx="3"/>
          </p:cNvCxnSpPr>
          <p:nvPr/>
        </p:nvCxnSpPr>
        <p:spPr bwMode="auto">
          <a:xfrm rot="10800000" flipV="1">
            <a:off x="3728864" y="872716"/>
            <a:ext cx="720080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1" name="Shape 228"/>
          <p:cNvCxnSpPr>
            <a:stCxn id="309" idx="1"/>
            <a:endCxn id="301" idx="0"/>
          </p:cNvCxnSpPr>
          <p:nvPr/>
        </p:nvCxnSpPr>
        <p:spPr bwMode="auto">
          <a:xfrm rot="10800000" flipV="1">
            <a:off x="4088904" y="87271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77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22" name="Rectangle 721"/>
          <p:cNvSpPr/>
          <p:nvPr/>
        </p:nvSpPr>
        <p:spPr bwMode="auto">
          <a:xfrm>
            <a:off x="3440832" y="1844824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– 4*3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75" name="Group 274"/>
          <p:cNvGrpSpPr/>
          <p:nvPr/>
        </p:nvGrpSpPr>
        <p:grpSpPr>
          <a:xfrm>
            <a:off x="3224808" y="2276872"/>
            <a:ext cx="1440160" cy="576064"/>
            <a:chOff x="3224808" y="2276872"/>
            <a:chExt cx="1440160" cy="576064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35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8544" y="116632"/>
            <a:ext cx="2040763" cy="863600"/>
          </a:xfrm>
        </p:spPr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22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76536" y="2636912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536" y="2780928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536" y="2924944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6" y="3068960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71703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opkt_we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24" idx="1"/>
          </p:cNvCxnSpPr>
          <p:nvPr/>
        </p:nvCxnSpPr>
        <p:spPr bwMode="auto">
          <a:xfrm rot="10800000" flipV="1">
            <a:off x="416496" y="2852928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76536" y="3212976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6536" y="335699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endCxn id="60" idx="1"/>
          </p:cNvCxnSpPr>
          <p:nvPr/>
        </p:nvCxnSpPr>
        <p:spPr bwMode="auto">
          <a:xfrm>
            <a:off x="416496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564904"/>
            <a:ext cx="2016224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2348880"/>
            <a:ext cx="2051206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33320" y="42930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0512" y="4509120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>
            <a:endCxn id="62" idx="1"/>
          </p:cNvCxnSpPr>
          <p:nvPr/>
        </p:nvCxnSpPr>
        <p:spPr bwMode="auto">
          <a:xfrm>
            <a:off x="416496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endCxn id="32" idx="3"/>
          </p:cNvCxnSpPr>
          <p:nvPr/>
        </p:nvCxnSpPr>
        <p:spPr bwMode="auto">
          <a:xfrm rot="10800000">
            <a:off x="9324954" y="249289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>
            <a:off x="5529064" y="3537012"/>
            <a:ext cx="2376264" cy="252020"/>
          </a:xfrm>
          <a:prstGeom prst="bentConnector3">
            <a:avLst>
              <a:gd name="adj1" fmla="val 5400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22" name="Elbow Connector 621"/>
          <p:cNvCxnSpPr>
            <a:stCxn id="80" idx="1"/>
            <a:endCxn id="136" idx="3"/>
          </p:cNvCxnSpPr>
          <p:nvPr/>
        </p:nvCxnSpPr>
        <p:spPr bwMode="auto">
          <a:xfrm rot="10800000">
            <a:off x="6753200" y="2420888"/>
            <a:ext cx="1152128" cy="216024"/>
          </a:xfrm>
          <a:prstGeom prst="bentConnector3">
            <a:avLst>
              <a:gd name="adj1" fmla="val 3429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opkt_ready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8" name="Elbow Connector 637"/>
          <p:cNvCxnSpPr>
            <a:stCxn id="133" idx="1"/>
          </p:cNvCxnSpPr>
          <p:nvPr/>
        </p:nvCxnSpPr>
        <p:spPr bwMode="auto">
          <a:xfrm rot="10800000">
            <a:off x="5745088" y="3897052"/>
            <a:ext cx="216024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8" name="Elbow Connector 677"/>
          <p:cNvCxnSpPr>
            <a:endCxn id="631" idx="1"/>
          </p:cNvCxnSpPr>
          <p:nvPr/>
        </p:nvCxnSpPr>
        <p:spPr bwMode="auto">
          <a:xfrm>
            <a:off x="5601072" y="1664804"/>
            <a:ext cx="2304256" cy="1836204"/>
          </a:xfrm>
          <a:prstGeom prst="bentConnector3">
            <a:avLst>
              <a:gd name="adj1" fmla="val 892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5" name="Elbow Connector 784"/>
          <p:cNvCxnSpPr>
            <a:stCxn id="123" idx="1"/>
            <a:endCxn id="137" idx="3"/>
          </p:cNvCxnSpPr>
          <p:nvPr/>
        </p:nvCxnSpPr>
        <p:spPr bwMode="auto">
          <a:xfrm rot="10800000">
            <a:off x="6753200" y="2708920"/>
            <a:ext cx="1152128" cy="216024"/>
          </a:xfrm>
          <a:prstGeom prst="bentConnector3">
            <a:avLst>
              <a:gd name="adj1" fmla="val 549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254" idx="1"/>
            <a:endCxn id="391" idx="3"/>
          </p:cNvCxnSpPr>
          <p:nvPr/>
        </p:nvCxnSpPr>
        <p:spPr bwMode="auto">
          <a:xfrm rot="10800000">
            <a:off x="6753200" y="2996952"/>
            <a:ext cx="1152128" cy="216024"/>
          </a:xfrm>
          <a:prstGeom prst="bentConnector3">
            <a:avLst>
              <a:gd name="adj1" fmla="val 7232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320" idx="1"/>
          </p:cNvCxnSpPr>
          <p:nvPr/>
        </p:nvCxnSpPr>
        <p:spPr bwMode="auto">
          <a:xfrm rot="10800000">
            <a:off x="5529064" y="3392996"/>
            <a:ext cx="2376264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4" name="Elbow Connector 873"/>
          <p:cNvCxnSpPr>
            <a:stCxn id="32" idx="1"/>
            <a:endCxn id="138" idx="3"/>
          </p:cNvCxnSpPr>
          <p:nvPr/>
        </p:nvCxnSpPr>
        <p:spPr bwMode="auto">
          <a:xfrm rot="10800000">
            <a:off x="6753200" y="2276872"/>
            <a:ext cx="1152128" cy="216024"/>
          </a:xfrm>
          <a:prstGeom prst="bentConnector3">
            <a:avLst>
              <a:gd name="adj1" fmla="val 2519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905328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opkt_start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8121352" y="198884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out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Straight Arrow Connector 223"/>
          <p:cNvCxnSpPr>
            <a:endCxn id="80" idx="3"/>
          </p:cNvCxnSpPr>
          <p:nvPr/>
        </p:nvCxnSpPr>
        <p:spPr bwMode="auto">
          <a:xfrm rot="10800000">
            <a:off x="9324954" y="2636912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0" name="Straight Arrow Connector 229"/>
          <p:cNvCxnSpPr>
            <a:endCxn id="123" idx="3"/>
          </p:cNvCxnSpPr>
          <p:nvPr/>
        </p:nvCxnSpPr>
        <p:spPr bwMode="auto">
          <a:xfrm rot="10800000">
            <a:off x="9324954" y="292494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4" name="Straight Arrow Connector 233"/>
          <p:cNvCxnSpPr>
            <a:endCxn id="684" idx="3"/>
          </p:cNvCxnSpPr>
          <p:nvPr/>
        </p:nvCxnSpPr>
        <p:spPr bwMode="auto">
          <a:xfrm rot="10800000">
            <a:off x="9324954" y="306896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Straight Arrow Connector 237"/>
          <p:cNvCxnSpPr>
            <a:endCxn id="254" idx="3"/>
          </p:cNvCxnSpPr>
          <p:nvPr/>
        </p:nvCxnSpPr>
        <p:spPr bwMode="auto">
          <a:xfrm rot="10800000">
            <a:off x="9324954" y="321297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5" name="Straight Arrow Connector 264"/>
          <p:cNvCxnSpPr>
            <a:stCxn id="631" idx="3"/>
          </p:cNvCxnSpPr>
          <p:nvPr/>
        </p:nvCxnSpPr>
        <p:spPr bwMode="auto">
          <a:xfrm>
            <a:off x="9324953" y="350100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8" name="Straight Arrow Connector 267"/>
          <p:cNvCxnSpPr>
            <a:endCxn id="320" idx="3"/>
          </p:cNvCxnSpPr>
          <p:nvPr/>
        </p:nvCxnSpPr>
        <p:spPr bwMode="auto">
          <a:xfrm rot="10800000">
            <a:off x="9324954" y="364502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6" name="Straight Arrow Connector 275"/>
          <p:cNvCxnSpPr>
            <a:endCxn id="33" idx="3"/>
          </p:cNvCxnSpPr>
          <p:nvPr/>
        </p:nvCxnSpPr>
        <p:spPr bwMode="auto">
          <a:xfrm rot="10800000">
            <a:off x="9324954" y="378903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5" name="Straight Arrow Connector 334"/>
          <p:cNvCxnSpPr>
            <a:endCxn id="133" idx="3"/>
          </p:cNvCxnSpPr>
          <p:nvPr/>
        </p:nvCxnSpPr>
        <p:spPr bwMode="auto">
          <a:xfrm rot="10800000">
            <a:off x="9324954" y="3933056"/>
            <a:ext cx="380577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2" name="Elbow Connector 341"/>
          <p:cNvCxnSpPr>
            <a:stCxn id="684" idx="1"/>
            <a:endCxn id="390" idx="3"/>
          </p:cNvCxnSpPr>
          <p:nvPr/>
        </p:nvCxnSpPr>
        <p:spPr bwMode="auto">
          <a:xfrm rot="10800000">
            <a:off x="6753200" y="2852936"/>
            <a:ext cx="1152128" cy="216024"/>
          </a:xfrm>
          <a:prstGeom prst="bentConnector3">
            <a:avLst>
              <a:gd name="adj1" fmla="val 6322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59" name="Group 358"/>
          <p:cNvGrpSpPr/>
          <p:nvPr/>
        </p:nvGrpSpPr>
        <p:grpSpPr>
          <a:xfrm flipH="1">
            <a:off x="3944888" y="2348880"/>
            <a:ext cx="1440160" cy="648072"/>
            <a:chOff x="3800872" y="2060848"/>
            <a:chExt cx="1440160" cy="648072"/>
          </a:xfrm>
        </p:grpSpPr>
        <p:sp>
          <p:nvSpPr>
            <p:cNvPr id="369" name="Rectangle 368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 flipH="1">
            <a:off x="4304928" y="3789040"/>
            <a:ext cx="1440160" cy="648072"/>
            <a:chOff x="3800872" y="2060848"/>
            <a:chExt cx="1440160" cy="648072"/>
          </a:xfrm>
        </p:grpSpPr>
        <p:sp>
          <p:nvSpPr>
            <p:cNvPr id="378" name="Rectangle 377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cs typeface="Arial" pitchFamily="34" charset="0"/>
                </a:rPr>
                <a:t>tlp</a:t>
              </a: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 data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6" name="Rectangle 385"/>
          <p:cNvSpPr/>
          <p:nvPr/>
        </p:nvSpPr>
        <p:spPr bwMode="auto">
          <a:xfrm>
            <a:off x="4160912" y="1196752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7" name="Rectangle 386"/>
          <p:cNvSpPr/>
          <p:nvPr/>
        </p:nvSpPr>
        <p:spPr bwMode="auto">
          <a:xfrm>
            <a:off x="4160912" y="162880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 bwMode="auto">
          <a:xfrm>
            <a:off x="6033120" y="2492896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width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0" name="Rectangle 389"/>
          <p:cNvSpPr/>
          <p:nvPr/>
        </p:nvSpPr>
        <p:spPr bwMode="auto">
          <a:xfrm>
            <a:off x="6033120" y="2780928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6033120" y="292494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05328" y="270892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opkt_addr_width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Arrow Connector 100"/>
          <p:cNvCxnSpPr>
            <a:stCxn id="23" idx="1"/>
          </p:cNvCxnSpPr>
          <p:nvPr/>
        </p:nvCxnSpPr>
        <p:spPr bwMode="auto">
          <a:xfrm rot="10800000" flipV="1">
            <a:off x="416496" y="2708912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7" name="Straight Arrow Connector 106"/>
          <p:cNvCxnSpPr>
            <a:stCxn id="25" idx="1"/>
          </p:cNvCxnSpPr>
          <p:nvPr/>
        </p:nvCxnSpPr>
        <p:spPr bwMode="auto">
          <a:xfrm rot="10800000">
            <a:off x="416496" y="2996953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7" name="Straight Arrow Connector 116"/>
          <p:cNvCxnSpPr>
            <a:stCxn id="26" idx="1"/>
          </p:cNvCxnSpPr>
          <p:nvPr/>
        </p:nvCxnSpPr>
        <p:spPr bwMode="auto">
          <a:xfrm rot="10800000">
            <a:off x="416496" y="31409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9" name="Straight Arrow Connector 128"/>
          <p:cNvCxnSpPr>
            <a:endCxn id="83" idx="3"/>
          </p:cNvCxnSpPr>
          <p:nvPr/>
        </p:nvCxnSpPr>
        <p:spPr bwMode="auto">
          <a:xfrm rot="10800000">
            <a:off x="9324954" y="278092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4" name="Elbow Connector 133"/>
          <p:cNvCxnSpPr>
            <a:stCxn id="83" idx="1"/>
            <a:endCxn id="389" idx="3"/>
          </p:cNvCxnSpPr>
          <p:nvPr/>
        </p:nvCxnSpPr>
        <p:spPr bwMode="auto">
          <a:xfrm rot="10800000">
            <a:off x="6753200" y="2564904"/>
            <a:ext cx="1152128" cy="216024"/>
          </a:xfrm>
          <a:prstGeom prst="bentConnector3">
            <a:avLst>
              <a:gd name="adj1" fmla="val 450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033120" y="2348880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033120" y="2636912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length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033120" y="220486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 flipH="1">
            <a:off x="5745088" y="2204864"/>
            <a:ext cx="288032" cy="864096"/>
            <a:chOff x="2648744" y="3501008"/>
            <a:chExt cx="180016" cy="39604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64" name="Straight Arrow Connector 163"/>
            <p:cNvCxnSpPr>
              <a:stCxn id="153" idx="3"/>
              <a:endCxn id="175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5" name="Straight Arrow Connector 164"/>
            <p:cNvCxnSpPr>
              <a:stCxn id="154" idx="3"/>
              <a:endCxn id="175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Arrow Connector 165"/>
            <p:cNvCxnSpPr>
              <a:stCxn id="155" idx="3"/>
              <a:endCxn id="175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7" name="Straight Arrow Connector 166"/>
            <p:cNvCxnSpPr>
              <a:stCxn id="156" idx="3"/>
              <a:endCxn id="175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Arrow Connector 167"/>
            <p:cNvCxnSpPr>
              <a:stCxn id="157" idx="3"/>
              <a:endCxn id="175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Arrow Connector 168"/>
            <p:cNvCxnSpPr>
              <a:stCxn id="158" idx="3"/>
              <a:endCxn id="175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0" name="Straight Arrow Connector 169"/>
            <p:cNvCxnSpPr>
              <a:stCxn id="159" idx="3"/>
              <a:endCxn id="175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1" name="Straight Arrow Connector 170"/>
            <p:cNvCxnSpPr>
              <a:stCxn id="160" idx="3"/>
              <a:endCxn id="175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Arrow Connector 171"/>
            <p:cNvCxnSpPr>
              <a:stCxn id="161" idx="3"/>
              <a:endCxn id="175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3" name="Straight Arrow Connector 172"/>
            <p:cNvCxnSpPr>
              <a:stCxn id="162" idx="3"/>
              <a:endCxn id="175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Arrow Connector 173"/>
            <p:cNvCxnSpPr>
              <a:stCxn id="163" idx="3"/>
              <a:endCxn id="175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 bwMode="auto">
          <a:xfrm rot="10800000">
            <a:off x="5385048" y="2456892"/>
            <a:ext cx="360040" cy="1838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5817096" y="6453336"/>
            <a:ext cx="216024" cy="216024"/>
            <a:chOff x="5601072" y="3501008"/>
            <a:chExt cx="216024" cy="216024"/>
          </a:xfrm>
        </p:grpSpPr>
        <p:grpSp>
          <p:nvGrpSpPr>
            <p:cNvPr id="182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13040" y="3356992"/>
            <a:ext cx="216024" cy="216024"/>
            <a:chOff x="5601072" y="3501008"/>
            <a:chExt cx="216024" cy="216024"/>
          </a:xfrm>
        </p:grpSpPr>
        <p:grpSp>
          <p:nvGrpSpPr>
            <p:cNvPr id="19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95" name="Rectangle 194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05" name="Elbow Connector 204"/>
          <p:cNvCxnSpPr/>
          <p:nvPr/>
        </p:nvCxnSpPr>
        <p:spPr bwMode="auto">
          <a:xfrm rot="10800000">
            <a:off x="4844988" y="2996952"/>
            <a:ext cx="468052" cy="46805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9" name="Elbow Connector 539"/>
          <p:cNvCxnSpPr>
            <a:stCxn id="33" idx="1"/>
          </p:cNvCxnSpPr>
          <p:nvPr/>
        </p:nvCxnSpPr>
        <p:spPr bwMode="auto">
          <a:xfrm rot="10800000" flipV="1">
            <a:off x="5205028" y="3789032"/>
            <a:ext cx="2700300" cy="648080"/>
          </a:xfrm>
          <a:prstGeom prst="bentConnector4">
            <a:avLst>
              <a:gd name="adj1" fmla="val 46667"/>
              <a:gd name="adj2" fmla="val 1352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5" name="Group 214"/>
          <p:cNvGrpSpPr/>
          <p:nvPr/>
        </p:nvGrpSpPr>
        <p:grpSpPr>
          <a:xfrm>
            <a:off x="5385048" y="1556792"/>
            <a:ext cx="216024" cy="216024"/>
            <a:chOff x="5601072" y="3501008"/>
            <a:chExt cx="216024" cy="216024"/>
          </a:xfrm>
        </p:grpSpPr>
        <p:grpSp>
          <p:nvGrpSpPr>
            <p:cNvPr id="216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18" name="Rectangle 21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17" name="Rectangle 2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76536" y="364502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76536" y="3789040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76536" y="3933056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app_msi_tc</a:t>
            </a:r>
            <a:r>
              <a:rPr lang="en-GB" sz="900" dirty="0" smtClean="0"/>
              <a:t>[2...0]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6536" y="407707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app_msi_num</a:t>
            </a:r>
            <a:r>
              <a:rPr lang="en-GB" sz="900" dirty="0" smtClean="0"/>
              <a:t>[4...0]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8" name="Straight Arrow Connector 247"/>
          <p:cNvCxnSpPr>
            <a:endCxn id="245" idx="1"/>
          </p:cNvCxnSpPr>
          <p:nvPr/>
        </p:nvCxnSpPr>
        <p:spPr bwMode="auto">
          <a:xfrm flipV="1">
            <a:off x="416496" y="3861040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3" name="Straight Arrow Connector 252"/>
          <p:cNvCxnSpPr>
            <a:stCxn id="244" idx="1"/>
          </p:cNvCxnSpPr>
          <p:nvPr/>
        </p:nvCxnSpPr>
        <p:spPr bwMode="auto">
          <a:xfrm rot="10800000" flipV="1">
            <a:off x="416496" y="371702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5" name="Straight Arrow Connector 254"/>
          <p:cNvCxnSpPr>
            <a:stCxn id="246" idx="1"/>
          </p:cNvCxnSpPr>
          <p:nvPr/>
        </p:nvCxnSpPr>
        <p:spPr bwMode="auto">
          <a:xfrm rot="10800000">
            <a:off x="416496" y="4005065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6" name="Straight Arrow Connector 255"/>
          <p:cNvCxnSpPr>
            <a:stCxn id="247" idx="1"/>
          </p:cNvCxnSpPr>
          <p:nvPr/>
        </p:nvCxnSpPr>
        <p:spPr bwMode="auto">
          <a:xfrm rot="10800000">
            <a:off x="416496" y="41490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145"/>
          <p:cNvCxnSpPr>
            <a:stCxn id="386" idx="3"/>
            <a:endCxn id="218" idx="1"/>
          </p:cNvCxnSpPr>
          <p:nvPr/>
        </p:nvCxnSpPr>
        <p:spPr bwMode="auto">
          <a:xfrm>
            <a:off x="4808984" y="1376772"/>
            <a:ext cx="576064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9" name="Elbow Connector 148"/>
          <p:cNvCxnSpPr>
            <a:stCxn id="387" idx="3"/>
            <a:endCxn id="225" idx="1"/>
          </p:cNvCxnSpPr>
          <p:nvPr/>
        </p:nvCxnSpPr>
        <p:spPr bwMode="auto">
          <a:xfrm flipV="1">
            <a:off x="4808984" y="1736812"/>
            <a:ext cx="576064" cy="72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2520" y="188640"/>
            <a:ext cx="3624939" cy="647799"/>
          </a:xfrm>
        </p:spPr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if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23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4221080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9330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19" name="Group 418"/>
          <p:cNvGrpSpPr/>
          <p:nvPr/>
        </p:nvGrpSpPr>
        <p:grpSpPr>
          <a:xfrm>
            <a:off x="416496" y="2276872"/>
            <a:ext cx="1419625" cy="144016"/>
            <a:chOff x="416496" y="2564904"/>
            <a:chExt cx="1419625" cy="144016"/>
          </a:xfrm>
        </p:grpSpPr>
        <p:cxnSp>
          <p:nvCxnSpPr>
            <p:cNvPr id="632" name="Straight Arrow Connector 631"/>
            <p:cNvCxnSpPr>
              <a:endCxn id="9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ipkt_is_write_in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32520" y="4149080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8" name="Group 427"/>
          <p:cNvGrpSpPr/>
          <p:nvPr/>
        </p:nvGrpSpPr>
        <p:grpSpPr>
          <a:xfrm>
            <a:off x="416496" y="2708920"/>
            <a:ext cx="1419625" cy="144016"/>
            <a:chOff x="416496" y="2708920"/>
            <a:chExt cx="1419625" cy="144016"/>
          </a:xfrm>
        </p:grpSpPr>
        <p:cxnSp>
          <p:nvCxnSpPr>
            <p:cNvPr id="67" name="Straight Arrow Connector 66"/>
            <p:cNvCxnSpPr>
              <a:endCxn id="99" idx="1"/>
            </p:cNvCxnSpPr>
            <p:nvPr/>
          </p:nvCxnSpPr>
          <p:spPr bwMode="auto">
            <a:xfrm>
              <a:off x="416496" y="27809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632520" y="27089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[63…0]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ipkt_length_in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328498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8610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35699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41" name="Group 440"/>
          <p:cNvGrpSpPr/>
          <p:nvPr/>
        </p:nvGrpSpPr>
        <p:grpSpPr>
          <a:xfrm>
            <a:off x="416496" y="4293096"/>
            <a:ext cx="1419625" cy="144016"/>
            <a:chOff x="416496" y="4509120"/>
            <a:chExt cx="1419625" cy="144016"/>
          </a:xfrm>
        </p:grpSpPr>
        <p:sp>
          <p:nvSpPr>
            <p:cNvPr id="101" name="TextBox 100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ipkt_data_in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[31…0]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Straight Arrow Connector 124"/>
            <p:cNvCxnSpPr>
              <a:endCxn id="101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20" name="Group 419"/>
          <p:cNvGrpSpPr/>
          <p:nvPr/>
        </p:nvGrpSpPr>
        <p:grpSpPr>
          <a:xfrm>
            <a:off x="416496" y="2420888"/>
            <a:ext cx="1419625" cy="144016"/>
            <a:chOff x="416496" y="2564904"/>
            <a:chExt cx="1419625" cy="144016"/>
          </a:xfrm>
        </p:grpSpPr>
        <p:cxnSp>
          <p:nvCxnSpPr>
            <p:cNvPr id="421" name="Straight Arrow Connector 420"/>
            <p:cNvCxnSpPr>
              <a:endCxn id="42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3" name="TextBox 42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ipkt_is_read_req_in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416496" y="2564904"/>
            <a:ext cx="1419625" cy="144016"/>
            <a:chOff x="416496" y="2564904"/>
            <a:chExt cx="1419625" cy="144016"/>
          </a:xfrm>
        </p:grpSpPr>
        <p:cxnSp>
          <p:nvCxnSpPr>
            <p:cNvPr id="426" name="Straight Arrow Connector 425"/>
            <p:cNvCxnSpPr>
              <a:endCxn id="42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7" name="TextBox 42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ipkt_is_rdata_in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16496" y="2852936"/>
            <a:ext cx="1419625" cy="144016"/>
            <a:chOff x="416496" y="2564904"/>
            <a:chExt cx="1419625" cy="144016"/>
          </a:xfrm>
        </p:grpSpPr>
        <p:cxnSp>
          <p:nvCxnSpPr>
            <p:cNvPr id="432" name="Straight Arrow Connector 431"/>
            <p:cNvCxnSpPr>
              <a:endCxn id="43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33" name="TextBox 43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ipkt_addr_size_in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416496" y="3140968"/>
            <a:ext cx="1419625" cy="144016"/>
            <a:chOff x="416496" y="4509120"/>
            <a:chExt cx="1419625" cy="144016"/>
          </a:xfrm>
        </p:grpSpPr>
        <p:sp>
          <p:nvSpPr>
            <p:cNvPr id="444" name="TextBox 443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ipkt_req_id_in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[15…0]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5" name="Straight Arrow Connector 444"/>
            <p:cNvCxnSpPr>
              <a:endCxn id="444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474" name="Group 473"/>
          <p:cNvGrpSpPr/>
          <p:nvPr/>
        </p:nvGrpSpPr>
        <p:grpSpPr>
          <a:xfrm>
            <a:off x="4448944" y="2276872"/>
            <a:ext cx="1440160" cy="576064"/>
            <a:chOff x="3224808" y="2276872"/>
            <a:chExt cx="1440160" cy="576064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chan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4520952" y="3501008"/>
            <a:ext cx="1440160" cy="432048"/>
            <a:chOff x="3440832" y="3501008"/>
            <a:chExt cx="1440160" cy="432048"/>
          </a:xfrm>
        </p:grpSpPr>
        <p:sp>
          <p:nvSpPr>
            <p:cNvPr id="558" name="Rectangle 557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59" name="Rectangle 558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0" name="Rectangle 559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2" name="Rectangle 561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4" name="Rectangle 563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9" name="Rectangle 568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98" name="Rectangle 597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4880992" y="4365104"/>
            <a:ext cx="1440160" cy="432048"/>
            <a:chOff x="3440832" y="3501008"/>
            <a:chExt cx="1440160" cy="432048"/>
          </a:xfrm>
        </p:grpSpPr>
        <p:sp>
          <p:nvSpPr>
            <p:cNvPr id="620" name="Rectangle 619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3" name="Rectangle 622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4" name="Rectangle 623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5" name="Rectangle 624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6" name="Rectangle 625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7" name="Rectangle 626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9" name="Rectangle 628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43" name="Elbow Connector 701"/>
          <p:cNvCxnSpPr>
            <a:stCxn id="747" idx="3"/>
            <a:endCxn id="649" idx="3"/>
          </p:cNvCxnSpPr>
          <p:nvPr/>
        </p:nvCxnSpPr>
        <p:spPr bwMode="auto">
          <a:xfrm>
            <a:off x="3440136" y="1880828"/>
            <a:ext cx="72077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47" name="Group 646"/>
          <p:cNvGrpSpPr/>
          <p:nvPr/>
        </p:nvGrpSpPr>
        <p:grpSpPr>
          <a:xfrm>
            <a:off x="4160912" y="2204864"/>
            <a:ext cx="72008" cy="288032"/>
            <a:chOff x="6753200" y="3573016"/>
            <a:chExt cx="72008" cy="288032"/>
          </a:xfrm>
        </p:grpSpPr>
        <p:sp>
          <p:nvSpPr>
            <p:cNvPr id="648" name="Flowchart: Manual Operation 647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49" name="Rectangle 648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0" name="Rectangle 649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1" name="Rectangle 650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2" name="Rectangle 651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4" name="Rectangle 653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3" name="Elbow Connector 701"/>
          <p:cNvCxnSpPr>
            <a:stCxn id="478" idx="1"/>
            <a:endCxn id="742" idx="1"/>
          </p:cNvCxnSpPr>
          <p:nvPr/>
        </p:nvCxnSpPr>
        <p:spPr bwMode="auto">
          <a:xfrm rot="10800000">
            <a:off x="2648744" y="1952836"/>
            <a:ext cx="1800200" cy="540060"/>
          </a:xfrm>
          <a:prstGeom prst="bentConnector3">
            <a:avLst>
              <a:gd name="adj1" fmla="val 1126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33" name="Group 732"/>
          <p:cNvGrpSpPr/>
          <p:nvPr/>
        </p:nvGrpSpPr>
        <p:grpSpPr>
          <a:xfrm>
            <a:off x="2648744" y="1556792"/>
            <a:ext cx="791392" cy="432048"/>
            <a:chOff x="4125600" y="2852936"/>
            <a:chExt cx="791392" cy="432048"/>
          </a:xfrm>
        </p:grpSpPr>
        <p:grpSp>
          <p:nvGrpSpPr>
            <p:cNvPr id="734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743" name="Rectangle 742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735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737" name="Rectangle 736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736" name="Rectangle 735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init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752" name="Rectangle 751"/>
          <p:cNvSpPr/>
          <p:nvPr/>
        </p:nvSpPr>
        <p:spPr bwMode="auto">
          <a:xfrm>
            <a:off x="3656856" y="14847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init done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754" name="Group 753"/>
          <p:cNvGrpSpPr/>
          <p:nvPr/>
        </p:nvGrpSpPr>
        <p:grpSpPr>
          <a:xfrm>
            <a:off x="4304928" y="2996952"/>
            <a:ext cx="72008" cy="288032"/>
            <a:chOff x="6753200" y="3573016"/>
            <a:chExt cx="72008" cy="288032"/>
          </a:xfrm>
        </p:grpSpPr>
        <p:sp>
          <p:nvSpPr>
            <p:cNvPr id="755" name="Flowchart: Manual Operation 754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756" name="Rectangle 755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7" name="Rectangle 756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8" name="Rectangle 757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9" name="Rectangle 758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0" name="Rectangle 759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64" name="Elbow Connector 701"/>
          <p:cNvCxnSpPr>
            <a:stCxn id="743" idx="3"/>
            <a:endCxn id="752" idx="1"/>
          </p:cNvCxnSpPr>
          <p:nvPr/>
        </p:nvCxnSpPr>
        <p:spPr bwMode="auto">
          <a:xfrm flipV="1">
            <a:off x="3440136" y="1556792"/>
            <a:ext cx="21672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74" name="Elbow Connector 701"/>
          <p:cNvCxnSpPr>
            <a:stCxn id="648" idx="2"/>
            <a:endCxn id="477" idx="1"/>
          </p:cNvCxnSpPr>
          <p:nvPr/>
        </p:nvCxnSpPr>
        <p:spPr bwMode="auto">
          <a:xfrm>
            <a:off x="4232920" y="2348880"/>
            <a:ext cx="216024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1" name="Elbow Connector 780"/>
          <p:cNvCxnSpPr>
            <a:stCxn id="752" idx="3"/>
            <a:endCxn id="654" idx="0"/>
          </p:cNvCxnSpPr>
          <p:nvPr/>
        </p:nvCxnSpPr>
        <p:spPr bwMode="auto">
          <a:xfrm flipH="1">
            <a:off x="4200834" y="1556792"/>
            <a:ext cx="320118" cy="665383"/>
          </a:xfrm>
          <a:prstGeom prst="bentConnector4">
            <a:avLst>
              <a:gd name="adj1" fmla="val -38681"/>
              <a:gd name="adj2" fmla="val 554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85" name="Elbow Connector 780"/>
          <p:cNvCxnSpPr>
            <a:stCxn id="752" idx="3"/>
            <a:endCxn id="760" idx="0"/>
          </p:cNvCxnSpPr>
          <p:nvPr/>
        </p:nvCxnSpPr>
        <p:spPr bwMode="auto">
          <a:xfrm flipH="1">
            <a:off x="4344850" y="1556792"/>
            <a:ext cx="176102" cy="1457471"/>
          </a:xfrm>
          <a:prstGeom prst="bentConnector4">
            <a:avLst>
              <a:gd name="adj1" fmla="val -64906"/>
              <a:gd name="adj2" fmla="val 250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1" name="Elbow Connector 780"/>
          <p:cNvCxnSpPr>
            <a:stCxn id="748" idx="3"/>
            <a:endCxn id="756" idx="3"/>
          </p:cNvCxnSpPr>
          <p:nvPr/>
        </p:nvCxnSpPr>
        <p:spPr bwMode="auto">
          <a:xfrm>
            <a:off x="3440136" y="1952836"/>
            <a:ext cx="864792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6" name="Elbow Connector 780"/>
          <p:cNvCxnSpPr>
            <a:stCxn id="755" idx="2"/>
            <a:endCxn id="475" idx="2"/>
          </p:cNvCxnSpPr>
          <p:nvPr/>
        </p:nvCxnSpPr>
        <p:spPr bwMode="auto">
          <a:xfrm flipV="1">
            <a:off x="4376936" y="2852936"/>
            <a:ext cx="612068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9" name="Elbow Connector 701"/>
          <p:cNvCxnSpPr>
            <a:stCxn id="479" idx="3"/>
            <a:endCxn id="562" idx="1"/>
          </p:cNvCxnSpPr>
          <p:nvPr/>
        </p:nvCxnSpPr>
        <p:spPr bwMode="auto">
          <a:xfrm flipH="1">
            <a:off x="4520952" y="2348880"/>
            <a:ext cx="1368152" cy="1368152"/>
          </a:xfrm>
          <a:prstGeom prst="bentConnector5">
            <a:avLst>
              <a:gd name="adj1" fmla="val -16709"/>
              <a:gd name="adj2" fmla="val 74367"/>
              <a:gd name="adj3" fmla="val 11044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472" y="188640"/>
            <a:ext cx="3624939" cy="647799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24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933048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21297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78092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263691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64502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Elbow Connector 237"/>
          <p:cNvCxnSpPr/>
          <p:nvPr/>
        </p:nvCxnSpPr>
        <p:spPr bwMode="auto">
          <a:xfrm>
            <a:off x="4232920" y="3284984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</p:cNvCxnSpPr>
          <p:nvPr/>
        </p:nvCxnSpPr>
        <p:spPr bwMode="auto">
          <a:xfrm flipV="1">
            <a:off x="1836121" y="2366880"/>
            <a:ext cx="3404911" cy="414048"/>
          </a:xfrm>
          <a:prstGeom prst="bentConnector3">
            <a:avLst>
              <a:gd name="adj1" fmla="val 6902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2864768" y="3789040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</p:cNvCxnSpPr>
          <p:nvPr/>
        </p:nvCxnSpPr>
        <p:spPr bwMode="auto">
          <a:xfrm>
            <a:off x="1836121" y="2636912"/>
            <a:ext cx="5389049" cy="623343"/>
          </a:xfrm>
          <a:prstGeom prst="bentConnector4">
            <a:avLst>
              <a:gd name="adj1" fmla="val 6803"/>
              <a:gd name="adj2" fmla="val 1366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</p:cNvCxnSpPr>
          <p:nvPr/>
        </p:nvCxnSpPr>
        <p:spPr bwMode="auto">
          <a:xfrm flipV="1">
            <a:off x="1836121" y="3374992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256490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861048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70892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85293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14096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57301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92494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</p:cNvCxnSpPr>
          <p:nvPr/>
        </p:nvCxnSpPr>
        <p:spPr bwMode="auto">
          <a:xfrm flipV="1">
            <a:off x="1836121" y="2582904"/>
            <a:ext cx="3404911" cy="342040"/>
          </a:xfrm>
          <a:prstGeom prst="bentConnector3">
            <a:avLst>
              <a:gd name="adj1" fmla="val 712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</p:cNvCxnSpPr>
          <p:nvPr/>
        </p:nvCxnSpPr>
        <p:spPr bwMode="auto">
          <a:xfrm flipV="1">
            <a:off x="1836121" y="2620664"/>
            <a:ext cx="3404911" cy="448296"/>
          </a:xfrm>
          <a:prstGeom prst="bentConnector3">
            <a:avLst>
              <a:gd name="adj1" fmla="val 7282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</p:cNvCxnSpPr>
          <p:nvPr/>
        </p:nvCxnSpPr>
        <p:spPr bwMode="auto">
          <a:xfrm flipV="1">
            <a:off x="1836121" y="2654912"/>
            <a:ext cx="3404911" cy="558064"/>
          </a:xfrm>
          <a:prstGeom prst="bentConnector3">
            <a:avLst>
              <a:gd name="adj1" fmla="val 750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0" name="Elbow Connector 429"/>
          <p:cNvCxnSpPr>
            <a:stCxn id="105" idx="3"/>
          </p:cNvCxnSpPr>
          <p:nvPr/>
        </p:nvCxnSpPr>
        <p:spPr bwMode="auto">
          <a:xfrm flipV="1">
            <a:off x="1836121" y="3412752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</p:cNvCxnSpPr>
          <p:nvPr/>
        </p:nvCxnSpPr>
        <p:spPr bwMode="auto">
          <a:xfrm flipV="1">
            <a:off x="1836121" y="3447000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39" idx="1"/>
          </p:cNvCxnSpPr>
          <p:nvPr/>
        </p:nvCxnSpPr>
        <p:spPr bwMode="auto">
          <a:xfrm flipV="1">
            <a:off x="1836121" y="3212976"/>
            <a:ext cx="5997199" cy="864096"/>
          </a:xfrm>
          <a:prstGeom prst="bentConnector3">
            <a:avLst>
              <a:gd name="adj1" fmla="val 925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 flipV="1">
            <a:off x="1836122" y="3897052"/>
            <a:ext cx="1028647" cy="359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227687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23488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3" name="Elbow Connector 701"/>
          <p:cNvCxnSpPr/>
          <p:nvPr/>
        </p:nvCxnSpPr>
        <p:spPr bwMode="auto">
          <a:xfrm>
            <a:off x="6465168" y="2492896"/>
            <a:ext cx="720080" cy="540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2" name="Rectangle 241"/>
          <p:cNvSpPr/>
          <p:nvPr/>
        </p:nvSpPr>
        <p:spPr bwMode="auto">
          <a:xfrm>
            <a:off x="5276472" y="213285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5241032" y="2348880"/>
            <a:ext cx="827528" cy="145768"/>
            <a:chOff x="5277600" y="1556792"/>
            <a:chExt cx="827528" cy="145768"/>
          </a:xfrm>
        </p:grpSpPr>
        <p:sp>
          <p:nvSpPr>
            <p:cNvPr id="358" name="Rectangle 357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5241032" y="2564904"/>
            <a:ext cx="827528" cy="145768"/>
            <a:chOff x="5277600" y="1556792"/>
            <a:chExt cx="827528" cy="145768"/>
          </a:xfrm>
        </p:grpSpPr>
        <p:sp>
          <p:nvSpPr>
            <p:cNvPr id="367" name="Rectangle 366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2" name="Rectangle 381"/>
          <p:cNvSpPr/>
          <p:nvPr/>
        </p:nvSpPr>
        <p:spPr bwMode="auto">
          <a:xfrm>
            <a:off x="5276472" y="278092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7185248" y="2996952"/>
            <a:ext cx="72008" cy="288032"/>
            <a:chOff x="5745088" y="5373216"/>
            <a:chExt cx="72008" cy="288032"/>
          </a:xfrm>
        </p:grpSpPr>
        <p:sp>
          <p:nvSpPr>
            <p:cNvPr id="385" name="Flowchart: Manual Operation 384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5" name="Elbow Connector 701"/>
          <p:cNvCxnSpPr>
            <a:stCxn id="396" idx="3"/>
            <a:endCxn id="242" idx="1"/>
          </p:cNvCxnSpPr>
          <p:nvPr/>
        </p:nvCxnSpPr>
        <p:spPr bwMode="auto">
          <a:xfrm>
            <a:off x="4953000" y="1952836"/>
            <a:ext cx="323472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Rectangle 395"/>
          <p:cNvSpPr/>
          <p:nvPr/>
        </p:nvSpPr>
        <p:spPr bwMode="auto">
          <a:xfrm>
            <a:off x="430492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8" name="Elbow Connector 701"/>
          <p:cNvCxnSpPr>
            <a:stCxn id="242" idx="3"/>
          </p:cNvCxnSpPr>
          <p:nvPr/>
        </p:nvCxnSpPr>
        <p:spPr bwMode="auto">
          <a:xfrm>
            <a:off x="6068560" y="2204864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Elbow Connector 701"/>
          <p:cNvCxnSpPr/>
          <p:nvPr/>
        </p:nvCxnSpPr>
        <p:spPr bwMode="auto">
          <a:xfrm>
            <a:off x="6068560" y="2420888"/>
            <a:ext cx="324600" cy="36004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Elbow Connector 701"/>
          <p:cNvCxnSpPr/>
          <p:nvPr/>
        </p:nvCxnSpPr>
        <p:spPr bwMode="auto">
          <a:xfrm flipV="1">
            <a:off x="6068560" y="2528900"/>
            <a:ext cx="324600" cy="108012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Elbow Connector 701"/>
          <p:cNvCxnSpPr>
            <a:stCxn id="382" idx="3"/>
          </p:cNvCxnSpPr>
          <p:nvPr/>
        </p:nvCxnSpPr>
        <p:spPr bwMode="auto">
          <a:xfrm flipV="1">
            <a:off x="6068560" y="2600908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5" name="Rectangle 504"/>
          <p:cNvSpPr/>
          <p:nvPr/>
        </p:nvSpPr>
        <p:spPr bwMode="auto">
          <a:xfrm>
            <a:off x="4515996" y="2743572"/>
            <a:ext cx="28803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07" name="Elbow Connector 701"/>
          <p:cNvCxnSpPr>
            <a:stCxn id="505" idx="3"/>
            <a:endCxn id="382" idx="1"/>
          </p:cNvCxnSpPr>
          <p:nvPr/>
        </p:nvCxnSpPr>
        <p:spPr bwMode="auto">
          <a:xfrm>
            <a:off x="4804028" y="2851584"/>
            <a:ext cx="472444" cy="13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3" name="Elbow Connector 701"/>
          <p:cNvCxnSpPr>
            <a:endCxn id="546" idx="1"/>
          </p:cNvCxnSpPr>
          <p:nvPr/>
        </p:nvCxnSpPr>
        <p:spPr bwMode="auto">
          <a:xfrm>
            <a:off x="7257256" y="3140968"/>
            <a:ext cx="576064" cy="792088"/>
          </a:xfrm>
          <a:prstGeom prst="bentConnector3">
            <a:avLst>
              <a:gd name="adj1" fmla="val 380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9" name="Rectangle 518"/>
          <p:cNvSpPr/>
          <p:nvPr/>
        </p:nvSpPr>
        <p:spPr bwMode="auto">
          <a:xfrm>
            <a:off x="5529064" y="32129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28" name="Elbow Connector 701"/>
          <p:cNvCxnSpPr>
            <a:stCxn id="519" idx="3"/>
          </p:cNvCxnSpPr>
          <p:nvPr/>
        </p:nvCxnSpPr>
        <p:spPr bwMode="auto">
          <a:xfrm flipV="1">
            <a:off x="6033120" y="2612183"/>
            <a:ext cx="399962" cy="70880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70" name="Rectangle 569"/>
          <p:cNvSpPr/>
          <p:nvPr/>
        </p:nvSpPr>
        <p:spPr bwMode="auto">
          <a:xfrm>
            <a:off x="5745088" y="472514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20" name="Group 519"/>
          <p:cNvGrpSpPr/>
          <p:nvPr/>
        </p:nvGrpSpPr>
        <p:grpSpPr>
          <a:xfrm>
            <a:off x="5709648" y="4941168"/>
            <a:ext cx="36000" cy="145768"/>
            <a:chOff x="5709648" y="4941168"/>
            <a:chExt cx="36000" cy="145768"/>
          </a:xfrm>
        </p:grpSpPr>
        <p:sp>
          <p:nvSpPr>
            <p:cNvPr id="572" name="Rectangle 571"/>
            <p:cNvSpPr/>
            <p:nvPr/>
          </p:nvSpPr>
          <p:spPr bwMode="auto">
            <a:xfrm>
              <a:off x="5709648" y="49411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3" name="Rectangle 572"/>
            <p:cNvSpPr/>
            <p:nvPr/>
          </p:nvSpPr>
          <p:spPr bwMode="auto">
            <a:xfrm>
              <a:off x="5709648" y="497892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4" name="Rectangle 573"/>
            <p:cNvSpPr/>
            <p:nvPr/>
          </p:nvSpPr>
          <p:spPr bwMode="auto">
            <a:xfrm>
              <a:off x="5709648" y="50131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6" name="Rectangle 575"/>
            <p:cNvSpPr/>
            <p:nvPr/>
          </p:nvSpPr>
          <p:spPr bwMode="auto">
            <a:xfrm>
              <a:off x="5709648" y="505093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578" name="Rectangle 577"/>
          <p:cNvSpPr/>
          <p:nvPr/>
        </p:nvSpPr>
        <p:spPr bwMode="auto">
          <a:xfrm>
            <a:off x="5745088" y="494116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9" name="Group 578"/>
          <p:cNvGrpSpPr/>
          <p:nvPr/>
        </p:nvGrpSpPr>
        <p:grpSpPr>
          <a:xfrm>
            <a:off x="5709648" y="5157192"/>
            <a:ext cx="827528" cy="145768"/>
            <a:chOff x="5277600" y="1556792"/>
            <a:chExt cx="827528" cy="145768"/>
          </a:xfrm>
        </p:grpSpPr>
        <p:sp>
          <p:nvSpPr>
            <p:cNvPr id="580" name="Rectangle 579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2" name="Rectangle 581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3" name="Rectangle 582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4" name="Rectangle 583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6" name="Rectangle 585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rd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588" name="Rectangle 587"/>
          <p:cNvSpPr/>
          <p:nvPr/>
        </p:nvSpPr>
        <p:spPr bwMode="auto">
          <a:xfrm>
            <a:off x="5745088" y="537321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0" name="Elbow Connector 701"/>
          <p:cNvCxnSpPr/>
          <p:nvPr/>
        </p:nvCxnSpPr>
        <p:spPr bwMode="auto">
          <a:xfrm>
            <a:off x="6537176" y="4797152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1" name="Elbow Connector 701"/>
          <p:cNvCxnSpPr/>
          <p:nvPr/>
        </p:nvCxnSpPr>
        <p:spPr bwMode="auto">
          <a:xfrm>
            <a:off x="6537176" y="5013176"/>
            <a:ext cx="324600" cy="36004"/>
          </a:xfrm>
          <a:prstGeom prst="bentConnector3">
            <a:avLst>
              <a:gd name="adj1" fmla="val 343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2" name="Elbow Connector 701"/>
          <p:cNvCxnSpPr/>
          <p:nvPr/>
        </p:nvCxnSpPr>
        <p:spPr bwMode="auto">
          <a:xfrm flipV="1">
            <a:off x="6537176" y="5121188"/>
            <a:ext cx="324600" cy="108012"/>
          </a:xfrm>
          <a:prstGeom prst="bentConnector3">
            <a:avLst>
              <a:gd name="adj1" fmla="val 3043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3" name="Elbow Connector 701"/>
          <p:cNvCxnSpPr>
            <a:stCxn id="588" idx="3"/>
          </p:cNvCxnSpPr>
          <p:nvPr/>
        </p:nvCxnSpPr>
        <p:spPr bwMode="auto">
          <a:xfrm flipV="1">
            <a:off x="6537176" y="5193196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4" name="Elbow Connector 701"/>
          <p:cNvCxnSpPr>
            <a:stCxn id="519" idx="3"/>
            <a:endCxn id="1338" idx="0"/>
          </p:cNvCxnSpPr>
          <p:nvPr/>
        </p:nvCxnSpPr>
        <p:spPr bwMode="auto">
          <a:xfrm>
            <a:off x="6033120" y="3320988"/>
            <a:ext cx="868578" cy="163749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24" name="Group 1323"/>
          <p:cNvGrpSpPr/>
          <p:nvPr/>
        </p:nvGrpSpPr>
        <p:grpSpPr>
          <a:xfrm>
            <a:off x="5313040" y="1268760"/>
            <a:ext cx="1080120" cy="609749"/>
            <a:chOff x="5313040" y="620688"/>
            <a:chExt cx="1080120" cy="609749"/>
          </a:xfrm>
        </p:grpSpPr>
        <p:sp>
          <p:nvSpPr>
            <p:cNvPr id="1245" name="Rectangle 1244"/>
            <p:cNvSpPr/>
            <p:nvPr/>
          </p:nvSpPr>
          <p:spPr bwMode="auto">
            <a:xfrm>
              <a:off x="5313040" y="620688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6" name="Rectangle 1245"/>
            <p:cNvSpPr/>
            <p:nvPr/>
          </p:nvSpPr>
          <p:spPr bwMode="auto">
            <a:xfrm>
              <a:off x="5313040" y="764704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7" name="Rectangle 1246"/>
            <p:cNvSpPr/>
            <p:nvPr/>
          </p:nvSpPr>
          <p:spPr bwMode="auto">
            <a:xfrm>
              <a:off x="5313040" y="1086421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249" name="Straight Connector 1248"/>
            <p:cNvCxnSpPr/>
            <p:nvPr/>
          </p:nvCxnSpPr>
          <p:spPr bwMode="auto">
            <a:xfrm rot="5400000">
              <a:off x="5642075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253" name="Group 1252"/>
            <p:cNvGrpSpPr/>
            <p:nvPr/>
          </p:nvGrpSpPr>
          <p:grpSpPr>
            <a:xfrm>
              <a:off x="6321152" y="781546"/>
              <a:ext cx="72008" cy="288032"/>
              <a:chOff x="5745088" y="5373216"/>
              <a:chExt cx="72008" cy="288032"/>
            </a:xfrm>
          </p:grpSpPr>
          <p:sp>
            <p:nvSpPr>
              <p:cNvPr id="1254" name="Flowchart: Manual Operation 1253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260" name="Elbow Connector 701"/>
            <p:cNvCxnSpPr>
              <a:stCxn id="1245" idx="3"/>
              <a:endCxn id="1255" idx="3"/>
            </p:cNvCxnSpPr>
            <p:nvPr/>
          </p:nvCxnSpPr>
          <p:spPr bwMode="auto">
            <a:xfrm>
              <a:off x="6105128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3" name="Elbow Connector 701"/>
            <p:cNvCxnSpPr>
              <a:stCxn id="1246" idx="3"/>
              <a:endCxn id="1256" idx="3"/>
            </p:cNvCxnSpPr>
            <p:nvPr/>
          </p:nvCxnSpPr>
          <p:spPr bwMode="auto">
            <a:xfrm>
              <a:off x="6105128" y="836712"/>
              <a:ext cx="216024" cy="52846"/>
            </a:xfrm>
            <a:prstGeom prst="bentConnector3">
              <a:avLst>
                <a:gd name="adj1" fmla="val 25308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6" name="Elbow Connector 701"/>
            <p:cNvCxnSpPr>
              <a:stCxn id="1247" idx="3"/>
              <a:endCxn id="1258" idx="3"/>
            </p:cNvCxnSpPr>
            <p:nvPr/>
          </p:nvCxnSpPr>
          <p:spPr bwMode="auto">
            <a:xfrm flipV="1">
              <a:off x="6105128" y="1033574"/>
              <a:ext cx="216024" cy="12485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271" name="Group 1270"/>
          <p:cNvGrpSpPr/>
          <p:nvPr/>
        </p:nvGrpSpPr>
        <p:grpSpPr>
          <a:xfrm>
            <a:off x="7257256" y="2492896"/>
            <a:ext cx="72008" cy="288032"/>
            <a:chOff x="5745088" y="5373216"/>
            <a:chExt cx="72008" cy="288032"/>
          </a:xfrm>
        </p:grpSpPr>
        <p:sp>
          <p:nvSpPr>
            <p:cNvPr id="1272" name="Flowchart: Manual Operation 1271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73" name="Rectangle 1272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4" name="Rectangle 1273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5" name="Rectangle 1274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6" name="Rectangle 1275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7" name="Rectangle 1276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78" name="Elbow Connector 701"/>
          <p:cNvCxnSpPr>
            <a:endCxn id="545" idx="1"/>
          </p:cNvCxnSpPr>
          <p:nvPr/>
        </p:nvCxnSpPr>
        <p:spPr bwMode="auto">
          <a:xfrm>
            <a:off x="7329264" y="2636912"/>
            <a:ext cx="504056" cy="1152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1" name="Elbow Connector 701"/>
          <p:cNvCxnSpPr/>
          <p:nvPr/>
        </p:nvCxnSpPr>
        <p:spPr bwMode="auto">
          <a:xfrm>
            <a:off x="6393160" y="1573634"/>
            <a:ext cx="864096" cy="955266"/>
          </a:xfrm>
          <a:prstGeom prst="bentConnector3">
            <a:avLst>
              <a:gd name="adj1" fmla="val 649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93" name="Group 1292"/>
          <p:cNvGrpSpPr/>
          <p:nvPr/>
        </p:nvGrpSpPr>
        <p:grpSpPr>
          <a:xfrm>
            <a:off x="6393160" y="2348880"/>
            <a:ext cx="72008" cy="288032"/>
            <a:chOff x="5745088" y="5373216"/>
            <a:chExt cx="72008" cy="288032"/>
          </a:xfrm>
        </p:grpSpPr>
        <p:sp>
          <p:nvSpPr>
            <p:cNvPr id="1294" name="Flowchart: Manual Operation 1293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95" name="Rectangle 1294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6" name="Rectangle 1295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7" name="Rectangle 1296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8" name="Rectangle 1297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9" name="Rectangle 1298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46" name="Group 1345"/>
          <p:cNvGrpSpPr/>
          <p:nvPr/>
        </p:nvGrpSpPr>
        <p:grpSpPr>
          <a:xfrm>
            <a:off x="6861776" y="4941168"/>
            <a:ext cx="72008" cy="288032"/>
            <a:chOff x="6753200" y="3573016"/>
            <a:chExt cx="72008" cy="288032"/>
          </a:xfrm>
        </p:grpSpPr>
        <p:sp>
          <p:nvSpPr>
            <p:cNvPr id="1333" name="Flowchart: Manual Operation 13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334" name="Rectangle 13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5" name="Rectangle 13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6" name="Rectangle 13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7" name="Rectangle 13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8" name="Rectangle 13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70" name="Elbow Connector 701"/>
          <p:cNvCxnSpPr>
            <a:stCxn id="1333" idx="2"/>
            <a:endCxn id="388" idx="3"/>
          </p:cNvCxnSpPr>
          <p:nvPr/>
        </p:nvCxnSpPr>
        <p:spPr bwMode="auto">
          <a:xfrm flipV="1">
            <a:off x="6933784" y="3104964"/>
            <a:ext cx="251464" cy="19802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96" name="Group 1395"/>
          <p:cNvGrpSpPr/>
          <p:nvPr/>
        </p:nvGrpSpPr>
        <p:grpSpPr>
          <a:xfrm>
            <a:off x="3512840" y="5085184"/>
            <a:ext cx="1152128" cy="609732"/>
            <a:chOff x="7473280" y="620688"/>
            <a:chExt cx="1152128" cy="609732"/>
          </a:xfrm>
        </p:grpSpPr>
        <p:sp>
          <p:nvSpPr>
            <p:cNvPr id="1397" name="Rectangle 139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8" name="Rectangle 139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9" name="Rectangle 139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00" name="Straight Connector 139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01" name="Group 140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05" name="Flowchart: Manual Operation 140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06" name="Rectangle 140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7" name="Rectangle 140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8" name="Rectangle 140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9" name="Rectangle 140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10" name="Rectangle 140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02" name="Elbow Connector 701"/>
            <p:cNvCxnSpPr>
              <a:stCxn id="1397" idx="3"/>
              <a:endCxn id="140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3" name="Elbow Connector 701"/>
            <p:cNvCxnSpPr>
              <a:stCxn id="1398" idx="3"/>
              <a:endCxn id="140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4" name="Elbow Connector 701"/>
            <p:cNvCxnSpPr>
              <a:stCxn id="1399" idx="3"/>
              <a:endCxn id="140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426" name="Group 1425"/>
          <p:cNvGrpSpPr/>
          <p:nvPr/>
        </p:nvGrpSpPr>
        <p:grpSpPr>
          <a:xfrm>
            <a:off x="3512840" y="6021288"/>
            <a:ext cx="1152128" cy="609732"/>
            <a:chOff x="7473280" y="620688"/>
            <a:chExt cx="1152128" cy="609732"/>
          </a:xfrm>
        </p:grpSpPr>
        <p:sp>
          <p:nvSpPr>
            <p:cNvPr id="1427" name="Rectangle 142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8" name="Rectangle 142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rd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9" name="Rectangle 142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0" name="Straight Connector 142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31" name="Group 143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35" name="Flowchart: Manual Operation 143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7" name="Rectangle 143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9" name="Rectangle 143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32" name="Elbow Connector 701"/>
            <p:cNvCxnSpPr>
              <a:stCxn id="1427" idx="3"/>
              <a:endCxn id="143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3" name="Elbow Connector 701"/>
            <p:cNvCxnSpPr>
              <a:stCxn id="1428" idx="3"/>
              <a:endCxn id="143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4" name="Elbow Connector 701"/>
            <p:cNvCxnSpPr>
              <a:stCxn id="1429" idx="3"/>
              <a:endCxn id="143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525" name="Elbow Connector 701"/>
          <p:cNvCxnSpPr>
            <a:stCxn id="1405" idx="2"/>
            <a:endCxn id="1552" idx="1"/>
          </p:cNvCxnSpPr>
          <p:nvPr/>
        </p:nvCxnSpPr>
        <p:spPr bwMode="auto">
          <a:xfrm flipV="1">
            <a:off x="4664968" y="5193192"/>
            <a:ext cx="216024" cy="196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8" name="Elbow Connector 701"/>
          <p:cNvCxnSpPr>
            <a:stCxn id="1435" idx="2"/>
            <a:endCxn id="1593" idx="1"/>
          </p:cNvCxnSpPr>
          <p:nvPr/>
        </p:nvCxnSpPr>
        <p:spPr bwMode="auto">
          <a:xfrm flipV="1">
            <a:off x="4664968" y="6057288"/>
            <a:ext cx="216024" cy="2688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34" name="Rectangle 1533"/>
          <p:cNvSpPr/>
          <p:nvPr/>
        </p:nvSpPr>
        <p:spPr bwMode="auto">
          <a:xfrm>
            <a:off x="920552" y="436510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generics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44" name="Group 1543"/>
          <p:cNvGrpSpPr/>
          <p:nvPr/>
        </p:nvGrpSpPr>
        <p:grpSpPr>
          <a:xfrm>
            <a:off x="4880992" y="5013176"/>
            <a:ext cx="180016" cy="216016"/>
            <a:chOff x="4953000" y="4221088"/>
            <a:chExt cx="180016" cy="216016"/>
          </a:xfrm>
        </p:grpSpPr>
        <p:cxnSp>
          <p:nvCxnSpPr>
            <p:cNvPr id="1545" name="Straight Arrow Connector 1544"/>
            <p:cNvCxnSpPr>
              <a:stCxn id="1550" idx="3"/>
              <a:endCxn id="1548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6" name="Straight Arrow Connector 1545"/>
            <p:cNvCxnSpPr>
              <a:stCxn id="1552" idx="3"/>
              <a:endCxn id="1548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7" name="Straight Arrow Connector 1546"/>
            <p:cNvCxnSpPr>
              <a:stCxn id="1551" idx="3"/>
              <a:endCxn id="1548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48" name="Rectangle 1547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49" name="Group 1548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50" name="Rectangle 1549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1" name="Rectangle 1550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sp>
        <p:nvSpPr>
          <p:cNvPr id="1578" name="Rectangle 1577"/>
          <p:cNvSpPr/>
          <p:nvPr/>
        </p:nvSpPr>
        <p:spPr bwMode="auto">
          <a:xfrm>
            <a:off x="3512840" y="486916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579" name="Rectangle 1578"/>
          <p:cNvSpPr/>
          <p:nvPr/>
        </p:nvSpPr>
        <p:spPr bwMode="auto">
          <a:xfrm>
            <a:off x="3512840" y="580526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85" name="Group 1584"/>
          <p:cNvGrpSpPr/>
          <p:nvPr/>
        </p:nvGrpSpPr>
        <p:grpSpPr>
          <a:xfrm>
            <a:off x="4880992" y="5877272"/>
            <a:ext cx="180016" cy="216016"/>
            <a:chOff x="4953000" y="4221088"/>
            <a:chExt cx="180016" cy="216016"/>
          </a:xfrm>
        </p:grpSpPr>
        <p:cxnSp>
          <p:nvCxnSpPr>
            <p:cNvPr id="1586" name="Straight Arrow Connector 1585"/>
            <p:cNvCxnSpPr>
              <a:stCxn id="1591" idx="3"/>
              <a:endCxn id="1589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7" name="Straight Arrow Connector 1586"/>
            <p:cNvCxnSpPr>
              <a:stCxn id="1593" idx="3"/>
              <a:endCxn id="1589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8" name="Straight Arrow Connector 1587"/>
            <p:cNvCxnSpPr>
              <a:stCxn id="1592" idx="3"/>
              <a:endCxn id="1589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89" name="Rectangle 1588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90" name="Group 1589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91" name="Rectangle 1590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2" name="Rectangle 1591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3" name="Rectangle 1592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595" name="Elbow Connector 701"/>
          <p:cNvCxnSpPr>
            <a:stCxn id="1579" idx="3"/>
            <a:endCxn id="1591" idx="1"/>
          </p:cNvCxnSpPr>
          <p:nvPr/>
        </p:nvCxnSpPr>
        <p:spPr bwMode="auto">
          <a:xfrm>
            <a:off x="4376936" y="5877272"/>
            <a:ext cx="504056" cy="36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3" name="Elbow Connector 701"/>
          <p:cNvCxnSpPr>
            <a:stCxn id="1578" idx="3"/>
            <a:endCxn id="1550" idx="1"/>
          </p:cNvCxnSpPr>
          <p:nvPr/>
        </p:nvCxnSpPr>
        <p:spPr bwMode="auto">
          <a:xfrm>
            <a:off x="4376936" y="4941168"/>
            <a:ext cx="504056" cy="108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08" name="Group 1607"/>
          <p:cNvGrpSpPr/>
          <p:nvPr/>
        </p:nvGrpSpPr>
        <p:grpSpPr>
          <a:xfrm>
            <a:off x="5673080" y="4293096"/>
            <a:ext cx="180016" cy="216016"/>
            <a:chOff x="4953000" y="4221088"/>
            <a:chExt cx="180016" cy="216016"/>
          </a:xfrm>
        </p:grpSpPr>
        <p:cxnSp>
          <p:nvCxnSpPr>
            <p:cNvPr id="1609" name="Straight Arrow Connector 1608"/>
            <p:cNvCxnSpPr>
              <a:stCxn id="1614" idx="3"/>
              <a:endCxn id="1612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0" name="Straight Arrow Connector 1609"/>
            <p:cNvCxnSpPr>
              <a:stCxn id="1616" idx="3"/>
              <a:endCxn id="1612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1" name="Straight Arrow Connector 1610"/>
            <p:cNvCxnSpPr>
              <a:stCxn id="1615" idx="3"/>
              <a:endCxn id="1612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12" name="Rectangle 1611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613" name="Group 1612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614" name="Rectangle 1613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5" name="Rectangle 1614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619" name="Elbow Connector 701"/>
          <p:cNvCxnSpPr>
            <a:stCxn id="1548" idx="3"/>
            <a:endCxn id="1625" idx="3"/>
          </p:cNvCxnSpPr>
          <p:nvPr/>
        </p:nvCxnSpPr>
        <p:spPr bwMode="auto">
          <a:xfrm>
            <a:off x="5061008" y="5121184"/>
            <a:ext cx="324040" cy="648076"/>
          </a:xfrm>
          <a:prstGeom prst="bentConnector3">
            <a:avLst>
              <a:gd name="adj1" fmla="val 225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21" name="Group 1620"/>
          <p:cNvGrpSpPr/>
          <p:nvPr/>
        </p:nvGrpSpPr>
        <p:grpSpPr>
          <a:xfrm>
            <a:off x="5385048" y="5589240"/>
            <a:ext cx="72008" cy="288032"/>
            <a:chOff x="6753200" y="3573016"/>
            <a:chExt cx="72008" cy="288032"/>
          </a:xfrm>
        </p:grpSpPr>
        <p:sp>
          <p:nvSpPr>
            <p:cNvPr id="1622" name="Flowchart: Manual Operation 1621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3" name="Rectangle 1622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4" name="Rectangle 1623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5" name="Rectangle 1624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6" name="Rectangle 1625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7" name="Rectangle 1626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29" name="Elbow Connector 701"/>
          <p:cNvCxnSpPr>
            <a:stCxn id="1589" idx="3"/>
            <a:endCxn id="1626" idx="3"/>
          </p:cNvCxnSpPr>
          <p:nvPr/>
        </p:nvCxnSpPr>
        <p:spPr bwMode="auto">
          <a:xfrm flipV="1">
            <a:off x="5061008" y="5841268"/>
            <a:ext cx="324040" cy="144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5" name="Elbow Connector 701"/>
          <p:cNvCxnSpPr>
            <a:stCxn id="1622" idx="2"/>
            <a:endCxn id="1616" idx="1"/>
          </p:cNvCxnSpPr>
          <p:nvPr/>
        </p:nvCxnSpPr>
        <p:spPr bwMode="auto">
          <a:xfrm flipV="1">
            <a:off x="5457056" y="4473112"/>
            <a:ext cx="216024" cy="12601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40" name="Elbow Connector 701"/>
          <p:cNvCxnSpPr>
            <a:stCxn id="1612" idx="3"/>
            <a:endCxn id="538" idx="1"/>
          </p:cNvCxnSpPr>
          <p:nvPr/>
        </p:nvCxnSpPr>
        <p:spPr bwMode="auto">
          <a:xfrm flipV="1">
            <a:off x="5853096" y="3068960"/>
            <a:ext cx="1980224" cy="1332144"/>
          </a:xfrm>
          <a:prstGeom prst="bentConnector3">
            <a:avLst>
              <a:gd name="adj1" fmla="val 904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Elbow Connector 701"/>
          <p:cNvCxnSpPr>
            <a:stCxn id="99" idx="3"/>
            <a:endCxn id="621" idx="1"/>
          </p:cNvCxnSpPr>
          <p:nvPr/>
        </p:nvCxnSpPr>
        <p:spPr bwMode="auto">
          <a:xfrm flipV="1">
            <a:off x="1836121" y="1934832"/>
            <a:ext cx="236559" cy="846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9" name="Group 698"/>
          <p:cNvGrpSpPr/>
          <p:nvPr/>
        </p:nvGrpSpPr>
        <p:grpSpPr>
          <a:xfrm>
            <a:off x="2072680" y="1052736"/>
            <a:ext cx="1803800" cy="937856"/>
            <a:chOff x="2288704" y="1556792"/>
            <a:chExt cx="1803800" cy="937856"/>
          </a:xfrm>
        </p:grpSpPr>
        <p:grpSp>
          <p:nvGrpSpPr>
            <p:cNvPr id="683" name="Group 682"/>
            <p:cNvGrpSpPr/>
            <p:nvPr/>
          </p:nvGrpSpPr>
          <p:grpSpPr>
            <a:xfrm>
              <a:off x="2288704" y="1556792"/>
              <a:ext cx="1803800" cy="937856"/>
              <a:chOff x="2288704" y="1556792"/>
              <a:chExt cx="1803800" cy="937856"/>
            </a:xfrm>
          </p:grpSpPr>
          <p:sp>
            <p:nvSpPr>
              <p:cNvPr id="389" name="Rectangle 388"/>
              <p:cNvSpPr/>
              <p:nvPr/>
            </p:nvSpPr>
            <p:spPr bwMode="auto">
              <a:xfrm>
                <a:off x="2288704" y="1556792"/>
                <a:ext cx="1800200" cy="93610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36000" tIns="0" rIns="3600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kern="1200" dirty="0" smtClean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rPr>
                  <a:t>is HIBI DMA</a:t>
                </a: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22887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3" name="Rectangle 522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5" name="Rectangle 524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6" name="Rectangle 525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4" name="Rectangle 533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5" name="Rectangle 534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2" name="Rectangle 54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5" name="Rectangle 564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6" name="Rectangle 565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7" name="Rectangle 566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8" name="Rectangle 567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4" name="Rectangle 593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5" name="Rectangle 594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6" name="Rectangle 595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1" name="Rectangle 610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6" name="Rectangle 615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9" name="Rectangle 618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1" name="Rectangle 620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2" name="Rectangle 621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40889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8" name="Rectangle 657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9" name="Rectangle 658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0" name="Rectangle 659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3" name="Rectangle 662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5" name="Rectangle 664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7" name="Rectangle 666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1" name="Rectangle 670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4" name="Rectangle 673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5" name="Rectangle 674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6" name="Rectangle 675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7" name="Rectangle 676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8" name="Rectangle 677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9" name="Rectangle 678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80" name="Rectangle 679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336" name="Rectangle 335"/>
            <p:cNvSpPr/>
            <p:nvPr/>
          </p:nvSpPr>
          <p:spPr bwMode="auto">
            <a:xfrm>
              <a:off x="2432700" y="1772816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begin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432700" y="1916832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432760" y="2238548"/>
              <a:ext cx="1080000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9" name="Straight Connector 338"/>
            <p:cNvCxnSpPr/>
            <p:nvPr/>
          </p:nvCxnSpPr>
          <p:spPr bwMode="auto">
            <a:xfrm rot="5400000">
              <a:off x="2905750" y="2158270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2" name="Elbow Connector 701"/>
            <p:cNvCxnSpPr>
              <a:stCxn id="336" idx="3"/>
              <a:endCxn id="398" idx="1"/>
            </p:cNvCxnSpPr>
            <p:nvPr/>
          </p:nvCxnSpPr>
          <p:spPr bwMode="auto">
            <a:xfrm>
              <a:off x="3512820" y="1844824"/>
              <a:ext cx="216044" cy="1080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3" name="Elbow Connector 701"/>
            <p:cNvCxnSpPr>
              <a:stCxn id="337" idx="3"/>
              <a:endCxn id="400" idx="1"/>
            </p:cNvCxnSpPr>
            <p:nvPr/>
          </p:nvCxnSpPr>
          <p:spPr bwMode="auto">
            <a:xfrm>
              <a:off x="3512820" y="1988840"/>
              <a:ext cx="216044" cy="36004"/>
            </a:xfrm>
            <a:prstGeom prst="bentConnector3">
              <a:avLst>
                <a:gd name="adj1" fmla="val 26486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4" name="Elbow Connector 701"/>
            <p:cNvCxnSpPr>
              <a:stCxn id="338" idx="3"/>
              <a:endCxn id="403" idx="1"/>
            </p:cNvCxnSpPr>
            <p:nvPr/>
          </p:nvCxnSpPr>
          <p:spPr bwMode="auto">
            <a:xfrm flipV="1">
              <a:off x="3512760" y="2096852"/>
              <a:ext cx="216104" cy="2136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93" name="Group 346"/>
            <p:cNvGrpSpPr/>
            <p:nvPr/>
          </p:nvGrpSpPr>
          <p:grpSpPr>
            <a:xfrm>
              <a:off x="3728864" y="1916832"/>
              <a:ext cx="216024" cy="216024"/>
              <a:chOff x="5601072" y="3501008"/>
              <a:chExt cx="216024" cy="216024"/>
            </a:xfrm>
          </p:grpSpPr>
          <p:grpSp>
            <p:nvGrpSpPr>
              <p:cNvPr id="394" name="Group 347"/>
              <p:cNvGrpSpPr/>
              <p:nvPr/>
            </p:nvGrpSpPr>
            <p:grpSpPr>
              <a:xfrm>
                <a:off x="5601072" y="3501008"/>
                <a:ext cx="216024" cy="216024"/>
                <a:chOff x="5601072" y="3501008"/>
                <a:chExt cx="216024" cy="216024"/>
              </a:xfrm>
            </p:grpSpPr>
            <p:sp>
              <p:nvSpPr>
                <p:cNvPr id="398" name="Rectangle 397"/>
                <p:cNvSpPr/>
                <p:nvPr/>
              </p:nvSpPr>
              <p:spPr bwMode="auto">
                <a:xfrm>
                  <a:off x="5601072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99" name="Rectangle 398"/>
                <p:cNvSpPr/>
                <p:nvPr/>
              </p:nvSpPr>
              <p:spPr bwMode="auto">
                <a:xfrm>
                  <a:off x="5673080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0" name="Rectangle 399"/>
                <p:cNvSpPr/>
                <p:nvPr/>
              </p:nvSpPr>
              <p:spPr bwMode="auto">
                <a:xfrm>
                  <a:off x="5601072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 bwMode="auto">
                <a:xfrm>
                  <a:off x="5745088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2" name="Rectangle 401"/>
                <p:cNvSpPr/>
                <p:nvPr/>
              </p:nvSpPr>
              <p:spPr bwMode="auto">
                <a:xfrm>
                  <a:off x="5745088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 bwMode="auto">
                <a:xfrm>
                  <a:off x="5601072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Rectangle 403"/>
                <p:cNvSpPr/>
                <p:nvPr/>
              </p:nvSpPr>
              <p:spPr bwMode="auto">
                <a:xfrm>
                  <a:off x="5673080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 bwMode="auto">
                <a:xfrm>
                  <a:off x="5745088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397" name="Rectangle 396"/>
              <p:cNvSpPr/>
              <p:nvPr/>
            </p:nvSpPr>
            <p:spPr bwMode="auto">
              <a:xfrm>
                <a:off x="5619084" y="3519020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87" name="Elbow Connector 701"/>
            <p:cNvCxnSpPr>
              <a:stCxn id="621" idx="3"/>
              <a:endCxn id="404" idx="2"/>
            </p:cNvCxnSpPr>
            <p:nvPr/>
          </p:nvCxnSpPr>
          <p:spPr bwMode="auto">
            <a:xfrm flipV="1">
              <a:off x="2292304" y="2132856"/>
              <a:ext cx="1544572" cy="306032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90" name="Elbow Connector 701"/>
            <p:cNvCxnSpPr>
              <a:stCxn id="402" idx="3"/>
              <a:endCxn id="667" idx="1"/>
            </p:cNvCxnSpPr>
            <p:nvPr/>
          </p:nvCxnSpPr>
          <p:spPr bwMode="auto">
            <a:xfrm flipV="1">
              <a:off x="3944888" y="2006840"/>
              <a:ext cx="144016" cy="1800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09" name="Rectangle 408"/>
          <p:cNvSpPr/>
          <p:nvPr/>
        </p:nvSpPr>
        <p:spPr bwMode="auto">
          <a:xfrm>
            <a:off x="3512840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43" name="Rectangle 442"/>
          <p:cNvSpPr/>
          <p:nvPr/>
        </p:nvSpPr>
        <p:spPr bwMode="auto">
          <a:xfrm>
            <a:off x="3512840" y="465313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6" name="Elbow Connector 701"/>
          <p:cNvCxnSpPr>
            <a:stCxn id="443" idx="3"/>
            <a:endCxn id="1624" idx="3"/>
          </p:cNvCxnSpPr>
          <p:nvPr/>
        </p:nvCxnSpPr>
        <p:spPr bwMode="auto">
          <a:xfrm>
            <a:off x="4376936" y="4725144"/>
            <a:ext cx="1008112" cy="972108"/>
          </a:xfrm>
          <a:prstGeom prst="bentConnector3">
            <a:avLst>
              <a:gd name="adj1" fmla="val 797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Elbow Connector 701"/>
          <p:cNvCxnSpPr>
            <a:stCxn id="409" idx="3"/>
            <a:endCxn id="1623" idx="3"/>
          </p:cNvCxnSpPr>
          <p:nvPr/>
        </p:nvCxnSpPr>
        <p:spPr bwMode="auto">
          <a:xfrm>
            <a:off x="4376936" y="4509120"/>
            <a:ext cx="1008112" cy="1116124"/>
          </a:xfrm>
          <a:prstGeom prst="bentConnector3">
            <a:avLst>
              <a:gd name="adj1" fmla="val 8612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06" name="Group 505"/>
          <p:cNvGrpSpPr/>
          <p:nvPr/>
        </p:nvGrpSpPr>
        <p:grpSpPr>
          <a:xfrm>
            <a:off x="1712640" y="4365104"/>
            <a:ext cx="1656184" cy="1224136"/>
            <a:chOff x="1784648" y="4365104"/>
            <a:chExt cx="1656184" cy="1224136"/>
          </a:xfrm>
        </p:grpSpPr>
        <p:grpSp>
          <p:nvGrpSpPr>
            <p:cNvPr id="477" name="Group 476"/>
            <p:cNvGrpSpPr/>
            <p:nvPr/>
          </p:nvGrpSpPr>
          <p:grpSpPr>
            <a:xfrm>
              <a:off x="1784648" y="4365104"/>
              <a:ext cx="1368152" cy="576064"/>
              <a:chOff x="3296816" y="3645024"/>
              <a:chExt cx="1368152" cy="576064"/>
            </a:xfrm>
          </p:grpSpPr>
          <p:sp>
            <p:nvSpPr>
              <p:cNvPr id="1375" name="Rectangle 1374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6" name="Rectangle 1375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7" name="Rectangle 1376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78" name="Straight Connector 1377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1379" name="Group 1378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1383" name="Flowchart: Manual Operation 1382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1384" name="Rectangle 1383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5" name="Rectangle 1384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6" name="Rectangle 1385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7" name="Rectangle 1386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8" name="Rectangle 1387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1380" name="Elbow Connector 701"/>
              <p:cNvCxnSpPr>
                <a:stCxn id="1375" idx="3"/>
                <a:endCxn id="1384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1" name="Elbow Connector 701"/>
              <p:cNvCxnSpPr>
                <a:stCxn id="1376" idx="3"/>
                <a:endCxn id="1385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2" name="Elbow Connector 701"/>
              <p:cNvCxnSpPr>
                <a:stCxn id="1377" idx="3"/>
                <a:endCxn id="1387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cxnSp>
          <p:nvCxnSpPr>
            <p:cNvPr id="1522" name="Elbow Connector 701"/>
            <p:cNvCxnSpPr>
              <a:stCxn id="1383" idx="2"/>
              <a:endCxn id="496" idx="3"/>
            </p:cNvCxnSpPr>
            <p:nvPr/>
          </p:nvCxnSpPr>
          <p:spPr bwMode="auto">
            <a:xfrm>
              <a:off x="3152800" y="4669978"/>
              <a:ext cx="216024" cy="19918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479" name="Group 478"/>
            <p:cNvGrpSpPr/>
            <p:nvPr/>
          </p:nvGrpSpPr>
          <p:grpSpPr>
            <a:xfrm>
              <a:off x="1784648" y="5013176"/>
              <a:ext cx="1368152" cy="576064"/>
              <a:chOff x="3296816" y="3645024"/>
              <a:chExt cx="1368152" cy="576064"/>
            </a:xfrm>
          </p:grpSpPr>
          <p:sp>
            <p:nvSpPr>
              <p:cNvPr id="480" name="Rectangle 479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83" name="Straight Connector 482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484" name="Group 483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488" name="Flowchart: Manual Operation 487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2" name="Rectangle 491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3" name="Rectangle 492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485" name="Elbow Connector 701"/>
              <p:cNvCxnSpPr>
                <a:stCxn id="480" idx="3"/>
                <a:endCxn id="489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6" name="Elbow Connector 701"/>
              <p:cNvCxnSpPr>
                <a:stCxn id="481" idx="3"/>
                <a:endCxn id="490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7" name="Elbow Connector 701"/>
              <p:cNvCxnSpPr>
                <a:stCxn id="482" idx="3"/>
                <a:endCxn id="492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494" name="Group 493"/>
            <p:cNvGrpSpPr/>
            <p:nvPr/>
          </p:nvGrpSpPr>
          <p:grpSpPr>
            <a:xfrm>
              <a:off x="3368824" y="4833156"/>
              <a:ext cx="72008" cy="288032"/>
              <a:chOff x="6753200" y="3573016"/>
              <a:chExt cx="72008" cy="288032"/>
            </a:xfrm>
          </p:grpSpPr>
          <p:sp>
            <p:nvSpPr>
              <p:cNvPr id="495" name="Flowchart: Manual Operation 494"/>
              <p:cNvSpPr/>
              <p:nvPr/>
            </p:nvSpPr>
            <p:spPr bwMode="auto">
              <a:xfrm rot="16200000">
                <a:off x="6645188" y="36810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 bwMode="auto">
              <a:xfrm flipH="1">
                <a:off x="6753200" y="35730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 bwMode="auto">
              <a:xfrm flipH="1">
                <a:off x="6753200" y="36450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 bwMode="auto">
              <a:xfrm flipH="1">
                <a:off x="6753200" y="37170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 bwMode="auto">
              <a:xfrm flipH="1">
                <a:off x="6753200" y="37890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 bwMode="auto">
              <a:xfrm>
                <a:off x="6770262" y="3590327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02" name="Elbow Connector 701"/>
            <p:cNvCxnSpPr>
              <a:stCxn id="488" idx="2"/>
              <a:endCxn id="499" idx="3"/>
            </p:cNvCxnSpPr>
            <p:nvPr/>
          </p:nvCxnSpPr>
          <p:spPr bwMode="auto">
            <a:xfrm flipV="1">
              <a:off x="3152800" y="5085184"/>
              <a:ext cx="216024" cy="23286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615" name="Elbow Connector 701"/>
          <p:cNvCxnSpPr>
            <a:stCxn id="495" idx="2"/>
            <a:endCxn id="1614" idx="1"/>
          </p:cNvCxnSpPr>
          <p:nvPr/>
        </p:nvCxnSpPr>
        <p:spPr bwMode="auto">
          <a:xfrm flipV="1">
            <a:off x="3368824" y="4329096"/>
            <a:ext cx="2304256" cy="648076"/>
          </a:xfrm>
          <a:prstGeom prst="bentConnector3">
            <a:avLst>
              <a:gd name="adj1" fmla="val 25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 bwMode="auto">
          <a:xfrm>
            <a:off x="7401272" y="620688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begin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1" name="Rectangle 680"/>
          <p:cNvSpPr/>
          <p:nvPr/>
        </p:nvSpPr>
        <p:spPr bwMode="auto">
          <a:xfrm>
            <a:off x="7401272" y="764704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2" name="Rectangle 681"/>
          <p:cNvSpPr/>
          <p:nvPr/>
        </p:nvSpPr>
        <p:spPr bwMode="auto">
          <a:xfrm>
            <a:off x="7401272" y="1086420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4" name="Straight Connector 683"/>
          <p:cNvCxnSpPr/>
          <p:nvPr/>
        </p:nvCxnSpPr>
        <p:spPr bwMode="auto">
          <a:xfrm rot="5400000">
            <a:off x="8018339" y="1006142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88" name="Elbow Connector 701"/>
          <p:cNvCxnSpPr>
            <a:stCxn id="653" idx="3"/>
            <a:endCxn id="717" idx="1"/>
          </p:cNvCxnSpPr>
          <p:nvPr/>
        </p:nvCxnSpPr>
        <p:spPr bwMode="auto">
          <a:xfrm>
            <a:off x="8481392" y="692696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9" name="Elbow Connector 701"/>
          <p:cNvCxnSpPr>
            <a:stCxn id="681" idx="3"/>
            <a:endCxn id="719" idx="1"/>
          </p:cNvCxnSpPr>
          <p:nvPr/>
        </p:nvCxnSpPr>
        <p:spPr bwMode="auto">
          <a:xfrm>
            <a:off x="8481392" y="836712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1" name="Elbow Connector 701"/>
          <p:cNvCxnSpPr>
            <a:stCxn id="682" idx="3"/>
            <a:endCxn id="722" idx="1"/>
          </p:cNvCxnSpPr>
          <p:nvPr/>
        </p:nvCxnSpPr>
        <p:spPr bwMode="auto">
          <a:xfrm flipV="1">
            <a:off x="8481392" y="944724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8" name="Elbow Connector 701"/>
          <p:cNvCxnSpPr/>
          <p:nvPr/>
        </p:nvCxnSpPr>
        <p:spPr bwMode="auto">
          <a:xfrm>
            <a:off x="9057456" y="908720"/>
            <a:ext cx="216024" cy="1991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9" name="Rectangle 638"/>
          <p:cNvSpPr/>
          <p:nvPr/>
        </p:nvSpPr>
        <p:spPr bwMode="auto">
          <a:xfrm>
            <a:off x="7401272" y="1268760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begin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0" name="Rectangle 639"/>
          <p:cNvSpPr/>
          <p:nvPr/>
        </p:nvSpPr>
        <p:spPr bwMode="auto">
          <a:xfrm>
            <a:off x="7401272" y="1412776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1" name="Rectangle 640"/>
          <p:cNvSpPr/>
          <p:nvPr/>
        </p:nvSpPr>
        <p:spPr bwMode="auto">
          <a:xfrm>
            <a:off x="7401272" y="1734492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 bwMode="auto">
          <a:xfrm rot="5400000">
            <a:off x="8018339" y="1654214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44" name="Elbow Connector 701"/>
          <p:cNvCxnSpPr>
            <a:stCxn id="639" idx="3"/>
            <a:endCxn id="702" idx="1"/>
          </p:cNvCxnSpPr>
          <p:nvPr/>
        </p:nvCxnSpPr>
        <p:spPr bwMode="auto">
          <a:xfrm>
            <a:off x="8481392" y="1340768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5" name="Elbow Connector 701"/>
          <p:cNvCxnSpPr>
            <a:stCxn id="640" idx="3"/>
            <a:endCxn id="704" idx="1"/>
          </p:cNvCxnSpPr>
          <p:nvPr/>
        </p:nvCxnSpPr>
        <p:spPr bwMode="auto">
          <a:xfrm>
            <a:off x="8481392" y="1484784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6" name="Elbow Connector 701"/>
          <p:cNvCxnSpPr>
            <a:stCxn id="641" idx="3"/>
            <a:endCxn id="707" idx="1"/>
          </p:cNvCxnSpPr>
          <p:nvPr/>
        </p:nvCxnSpPr>
        <p:spPr bwMode="auto">
          <a:xfrm flipV="1">
            <a:off x="8481392" y="1592796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30" name="Group 629"/>
          <p:cNvGrpSpPr/>
          <p:nvPr/>
        </p:nvGrpSpPr>
        <p:grpSpPr>
          <a:xfrm>
            <a:off x="9273480" y="1071898"/>
            <a:ext cx="72008" cy="288032"/>
            <a:chOff x="6753200" y="3573016"/>
            <a:chExt cx="72008" cy="288032"/>
          </a:xfrm>
        </p:grpSpPr>
        <p:sp>
          <p:nvSpPr>
            <p:cNvPr id="633" name="Flowchart: Manual Operation 6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34" name="Rectangle 6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5" name="Rectangle 6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6" name="Rectangle 6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7" name="Rectangle 6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8" name="Rectangle 6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1" name="Elbow Connector 701"/>
          <p:cNvCxnSpPr/>
          <p:nvPr/>
        </p:nvCxnSpPr>
        <p:spPr bwMode="auto">
          <a:xfrm flipV="1">
            <a:off x="9057456" y="1323926"/>
            <a:ext cx="216024" cy="232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8" name="Group 346"/>
          <p:cNvGrpSpPr/>
          <p:nvPr/>
        </p:nvGrpSpPr>
        <p:grpSpPr>
          <a:xfrm>
            <a:off x="8697416" y="1412776"/>
            <a:ext cx="216024" cy="216024"/>
            <a:chOff x="5601072" y="3501008"/>
            <a:chExt cx="216024" cy="216024"/>
          </a:xfrm>
        </p:grpSpPr>
        <p:grpSp>
          <p:nvGrpSpPr>
            <p:cNvPr id="70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01" name="Rectangle 70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4" name="Group 346"/>
          <p:cNvGrpSpPr/>
          <p:nvPr/>
        </p:nvGrpSpPr>
        <p:grpSpPr>
          <a:xfrm>
            <a:off x="8697416" y="764704"/>
            <a:ext cx="216024" cy="216024"/>
            <a:chOff x="5601072" y="3501008"/>
            <a:chExt cx="216024" cy="216024"/>
          </a:xfrm>
        </p:grpSpPr>
        <p:grpSp>
          <p:nvGrpSpPr>
            <p:cNvPr id="71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17" name="Rectangle 71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16" name="Rectangle 71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25</a:t>
            </a:fld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7942354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2354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2354" y="371703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tlp_packet_cnt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2354" y="443711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2354" y="386104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>
            <a:stCxn id="30" idx="3"/>
          </p:cNvCxnSpPr>
          <p:nvPr/>
        </p:nvCxnSpPr>
        <p:spPr bwMode="auto">
          <a:xfrm flipV="1">
            <a:off x="9361979" y="42210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61979" y="4365103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>
            <a:endCxn id="35" idx="3"/>
          </p:cNvCxnSpPr>
          <p:nvPr/>
        </p:nvCxnSpPr>
        <p:spPr bwMode="auto">
          <a:xfrm rot="10800000">
            <a:off x="9361980" y="450911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179670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7942354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9" name="Straight Arrow Connector 258"/>
          <p:cNvCxnSpPr>
            <a:stCxn id="31" idx="3"/>
          </p:cNvCxnSpPr>
          <p:nvPr/>
        </p:nvCxnSpPr>
        <p:spPr bwMode="auto">
          <a:xfrm flipV="1">
            <a:off x="9361979" y="40770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9" name="Straight Arrow Connector 278"/>
          <p:cNvCxnSpPr>
            <a:stCxn id="34" idx="3"/>
          </p:cNvCxnSpPr>
          <p:nvPr/>
        </p:nvCxnSpPr>
        <p:spPr bwMode="auto">
          <a:xfrm flipV="1">
            <a:off x="9361979" y="3789039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85" name="Straight Arrow Connector 284"/>
          <p:cNvCxnSpPr>
            <a:stCxn id="36" idx="3"/>
          </p:cNvCxnSpPr>
          <p:nvPr/>
        </p:nvCxnSpPr>
        <p:spPr bwMode="auto">
          <a:xfrm>
            <a:off x="9361979" y="3933055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9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6212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307" idx="1"/>
          </p:cNvCxnSpPr>
          <p:nvPr/>
        </p:nvCxnSpPr>
        <p:spPr bwMode="auto">
          <a:xfrm flipV="1">
            <a:off x="1836121" y="2024844"/>
            <a:ext cx="2036759" cy="108012"/>
          </a:xfrm>
          <a:prstGeom prst="bentConnector3">
            <a:avLst>
              <a:gd name="adj1" fmla="val 5342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44" name="Group 346"/>
          <p:cNvGrpSpPr/>
          <p:nvPr/>
        </p:nvGrpSpPr>
        <p:grpSpPr>
          <a:xfrm>
            <a:off x="4304928" y="4437112"/>
            <a:ext cx="216024" cy="216024"/>
            <a:chOff x="5601072" y="3501008"/>
            <a:chExt cx="216024" cy="216024"/>
          </a:xfrm>
        </p:grpSpPr>
        <p:grpSp>
          <p:nvGrpSpPr>
            <p:cNvPr id="24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33" name="Elbow Connector 701"/>
          <p:cNvCxnSpPr>
            <a:stCxn id="99" idx="3"/>
            <a:endCxn id="308" idx="1"/>
          </p:cNvCxnSpPr>
          <p:nvPr/>
        </p:nvCxnSpPr>
        <p:spPr bwMode="auto">
          <a:xfrm>
            <a:off x="1836121" y="2132856"/>
            <a:ext cx="2036759" cy="828092"/>
          </a:xfrm>
          <a:prstGeom prst="bentConnector3">
            <a:avLst>
              <a:gd name="adj1" fmla="val 534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Elbow Connector 339"/>
          <p:cNvCxnSpPr>
            <a:stCxn id="97" idx="3"/>
            <a:endCxn id="305" idx="1"/>
          </p:cNvCxnSpPr>
          <p:nvPr/>
        </p:nvCxnSpPr>
        <p:spPr bwMode="auto">
          <a:xfrm flipV="1">
            <a:off x="1836121" y="1952836"/>
            <a:ext cx="2036759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4" name="Elbow Connector 343"/>
          <p:cNvCxnSpPr>
            <a:stCxn id="97" idx="3"/>
            <a:endCxn id="306" idx="1"/>
          </p:cNvCxnSpPr>
          <p:nvPr/>
        </p:nvCxnSpPr>
        <p:spPr bwMode="auto">
          <a:xfrm>
            <a:off x="1836121" y="1988840"/>
            <a:ext cx="2036759" cy="900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210" idx="1"/>
          </p:cNvCxnSpPr>
          <p:nvPr/>
        </p:nvCxnSpPr>
        <p:spPr bwMode="auto">
          <a:xfrm flipV="1">
            <a:off x="1836121" y="2312876"/>
            <a:ext cx="2036759" cy="540060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309" idx="1"/>
          </p:cNvCxnSpPr>
          <p:nvPr/>
        </p:nvCxnSpPr>
        <p:spPr bwMode="auto">
          <a:xfrm flipV="1">
            <a:off x="1836121" y="2096852"/>
            <a:ext cx="2036759" cy="180020"/>
          </a:xfrm>
          <a:prstGeom prst="bentConnector3">
            <a:avLst>
              <a:gd name="adj1" fmla="val 5748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310" idx="1"/>
          </p:cNvCxnSpPr>
          <p:nvPr/>
        </p:nvCxnSpPr>
        <p:spPr bwMode="auto">
          <a:xfrm flipV="1">
            <a:off x="1836121" y="2168860"/>
            <a:ext cx="2036759" cy="252028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311" idx="1"/>
          </p:cNvCxnSpPr>
          <p:nvPr/>
        </p:nvCxnSpPr>
        <p:spPr bwMode="auto">
          <a:xfrm flipV="1">
            <a:off x="1836121" y="2240868"/>
            <a:ext cx="2036759" cy="324036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872880" y="1844824"/>
            <a:ext cx="792720" cy="792088"/>
            <a:chOff x="3872880" y="1844824"/>
            <a:chExt cx="792720" cy="792088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87288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387288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387288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87288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62960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62960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62960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62960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3872880" y="2780928"/>
            <a:ext cx="792720" cy="792088"/>
            <a:chOff x="3872880" y="2780928"/>
            <a:chExt cx="792720" cy="792088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387288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87288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87288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87288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462960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462960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462960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462960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430" name="Elbow Connector 429"/>
          <p:cNvCxnSpPr>
            <a:stCxn id="105" idx="3"/>
            <a:endCxn id="211" idx="1"/>
          </p:cNvCxnSpPr>
          <p:nvPr/>
        </p:nvCxnSpPr>
        <p:spPr bwMode="auto">
          <a:xfrm flipV="1">
            <a:off x="1836121" y="2384884"/>
            <a:ext cx="2036759" cy="612068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212" idx="1"/>
          </p:cNvCxnSpPr>
          <p:nvPr/>
        </p:nvCxnSpPr>
        <p:spPr bwMode="auto">
          <a:xfrm flipV="1">
            <a:off x="1836121" y="2456892"/>
            <a:ext cx="2036759" cy="684076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213" idx="1"/>
          </p:cNvCxnSpPr>
          <p:nvPr/>
        </p:nvCxnSpPr>
        <p:spPr bwMode="auto">
          <a:xfrm flipV="1">
            <a:off x="1836121" y="2528900"/>
            <a:ext cx="2036759" cy="900100"/>
          </a:xfrm>
          <a:prstGeom prst="bentConnector3">
            <a:avLst>
              <a:gd name="adj1" fmla="val 789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6" name="Elbow Connector 701"/>
          <p:cNvCxnSpPr>
            <a:stCxn id="100" idx="3"/>
            <a:endCxn id="313" idx="1"/>
          </p:cNvCxnSpPr>
          <p:nvPr/>
        </p:nvCxnSpPr>
        <p:spPr bwMode="auto">
          <a:xfrm>
            <a:off x="1836121" y="2276872"/>
            <a:ext cx="2036759" cy="756084"/>
          </a:xfrm>
          <a:prstGeom prst="bentConnector3">
            <a:avLst>
              <a:gd name="adj1" fmla="val 5748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5" name="Elbow Connector 701"/>
          <p:cNvCxnSpPr>
            <a:stCxn id="103" idx="3"/>
            <a:endCxn id="314" idx="1"/>
          </p:cNvCxnSpPr>
          <p:nvPr/>
        </p:nvCxnSpPr>
        <p:spPr bwMode="auto">
          <a:xfrm>
            <a:off x="1836121" y="2420888"/>
            <a:ext cx="2036759" cy="684076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Elbow Connector 701"/>
          <p:cNvCxnSpPr>
            <a:stCxn id="104" idx="3"/>
            <a:endCxn id="317" idx="1"/>
          </p:cNvCxnSpPr>
          <p:nvPr/>
        </p:nvCxnSpPr>
        <p:spPr bwMode="auto">
          <a:xfrm>
            <a:off x="1836121" y="2564904"/>
            <a:ext cx="2036759" cy="612068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1" name="Elbow Connector 470"/>
          <p:cNvCxnSpPr>
            <a:stCxn id="102" idx="3"/>
            <a:endCxn id="318" idx="1"/>
          </p:cNvCxnSpPr>
          <p:nvPr/>
        </p:nvCxnSpPr>
        <p:spPr bwMode="auto">
          <a:xfrm>
            <a:off x="1836121" y="2852936"/>
            <a:ext cx="2036759" cy="396044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105" idx="3"/>
            <a:endCxn id="319" idx="1"/>
          </p:cNvCxnSpPr>
          <p:nvPr/>
        </p:nvCxnSpPr>
        <p:spPr bwMode="auto">
          <a:xfrm>
            <a:off x="1836121" y="2996952"/>
            <a:ext cx="2036759" cy="324036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4" name="Elbow Connector 483"/>
          <p:cNvCxnSpPr>
            <a:stCxn id="106" idx="3"/>
            <a:endCxn id="321" idx="1"/>
          </p:cNvCxnSpPr>
          <p:nvPr/>
        </p:nvCxnSpPr>
        <p:spPr bwMode="auto">
          <a:xfrm>
            <a:off x="1836121" y="3140968"/>
            <a:ext cx="2036759" cy="252028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8" name="Elbow Connector 701"/>
          <p:cNvCxnSpPr>
            <a:stCxn id="101" idx="3"/>
            <a:endCxn id="322" idx="1"/>
          </p:cNvCxnSpPr>
          <p:nvPr/>
        </p:nvCxnSpPr>
        <p:spPr bwMode="auto">
          <a:xfrm>
            <a:off x="1836121" y="3429000"/>
            <a:ext cx="2036759" cy="36004"/>
          </a:xfrm>
          <a:prstGeom prst="bentConnector3">
            <a:avLst>
              <a:gd name="adj1" fmla="val 793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9" name="Group 518"/>
          <p:cNvGrpSpPr/>
          <p:nvPr/>
        </p:nvGrpSpPr>
        <p:grpSpPr>
          <a:xfrm>
            <a:off x="2072680" y="3789040"/>
            <a:ext cx="144016" cy="396040"/>
            <a:chOff x="2072680" y="3789040"/>
            <a:chExt cx="144016" cy="396040"/>
          </a:xfrm>
        </p:grpSpPr>
        <p:sp>
          <p:nvSpPr>
            <p:cNvPr id="497" name="Rectangle 496"/>
            <p:cNvSpPr/>
            <p:nvPr/>
          </p:nvSpPr>
          <p:spPr bwMode="auto">
            <a:xfrm>
              <a:off x="2072680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2072680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2072680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2072680" y="38988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2072680" y="393305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2072680" y="39708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4" name="Rectangle 513"/>
            <p:cNvSpPr/>
            <p:nvPr/>
          </p:nvSpPr>
          <p:spPr bwMode="auto">
            <a:xfrm>
              <a:off x="2072680" y="400506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5" name="Rectangle 514"/>
            <p:cNvSpPr/>
            <p:nvPr/>
          </p:nvSpPr>
          <p:spPr bwMode="auto">
            <a:xfrm>
              <a:off x="2072680" y="40428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6" name="Rectangle 515"/>
            <p:cNvSpPr/>
            <p:nvPr/>
          </p:nvSpPr>
          <p:spPr bwMode="auto">
            <a:xfrm>
              <a:off x="2072680" y="407707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2072680" y="41148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8" name="Rectangle 517"/>
            <p:cNvSpPr/>
            <p:nvPr/>
          </p:nvSpPr>
          <p:spPr bwMode="auto">
            <a:xfrm>
              <a:off x="2072680" y="414908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 bwMode="auto">
            <a:xfrm>
              <a:off x="2107992" y="3789040"/>
              <a:ext cx="108704" cy="396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673080" y="5661248"/>
            <a:ext cx="180016" cy="396040"/>
            <a:chOff x="2648744" y="3501008"/>
            <a:chExt cx="180016" cy="39604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75" name="Straight Arrow Connector 174"/>
            <p:cNvCxnSpPr>
              <a:stCxn id="163" idx="3"/>
              <a:endCxn id="203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6" name="Straight Arrow Connector 175"/>
            <p:cNvCxnSpPr>
              <a:stCxn id="164" idx="3"/>
              <a:endCxn id="203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Arrow Connector 177"/>
            <p:cNvCxnSpPr>
              <a:stCxn id="165" idx="3"/>
              <a:endCxn id="203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Arrow Connector 178"/>
            <p:cNvCxnSpPr>
              <a:stCxn id="166" idx="3"/>
              <a:endCxn id="203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Arrow Connector 179"/>
            <p:cNvCxnSpPr>
              <a:stCxn id="167" idx="3"/>
              <a:endCxn id="203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Arrow Connector 196"/>
            <p:cNvCxnSpPr>
              <a:stCxn id="168" idx="3"/>
              <a:endCxn id="203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Arrow Connector 197"/>
            <p:cNvCxnSpPr>
              <a:stCxn id="169" idx="3"/>
              <a:endCxn id="203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Arrow Connector 198"/>
            <p:cNvCxnSpPr>
              <a:stCxn id="170" idx="3"/>
              <a:endCxn id="203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0" name="Straight Arrow Connector 199"/>
            <p:cNvCxnSpPr>
              <a:stCxn id="171" idx="3"/>
              <a:endCxn id="203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1" name="Straight Arrow Connector 200"/>
            <p:cNvCxnSpPr>
              <a:stCxn id="173" idx="3"/>
              <a:endCxn id="203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Arrow Connector 201"/>
            <p:cNvCxnSpPr>
              <a:stCxn id="174" idx="3"/>
              <a:endCxn id="203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3" name="Rectangle 202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249144" y="5805264"/>
            <a:ext cx="72008" cy="289936"/>
            <a:chOff x="6413695" y="3861048"/>
            <a:chExt cx="72008" cy="289936"/>
          </a:xfrm>
        </p:grpSpPr>
        <p:sp>
          <p:nvSpPr>
            <p:cNvPr id="205" name="Flowchart: Manual Operation 204"/>
            <p:cNvSpPr/>
            <p:nvPr/>
          </p:nvSpPr>
          <p:spPr bwMode="auto">
            <a:xfrm rot="16200000">
              <a:off x="6305683" y="3969060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6430757" y="4078632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 flipH="1">
              <a:off x="6413695" y="386104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 flipH="1">
              <a:off x="6413695" y="3898960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 flipH="1">
              <a:off x="6413695" y="393305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flipH="1">
              <a:off x="6413695" y="397096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flipH="1">
              <a:off x="6413695" y="400506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flipH="1">
              <a:off x="6413695" y="404297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flipH="1">
              <a:off x="6413695" y="4077072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 flipH="1">
              <a:off x="6413695" y="411498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6430757" y="387985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26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6823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7778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510" idx="1"/>
          </p:cNvCxnSpPr>
          <p:nvPr/>
        </p:nvCxnSpPr>
        <p:spPr bwMode="auto">
          <a:xfrm>
            <a:off x="1836121" y="2132856"/>
            <a:ext cx="524591" cy="450048"/>
          </a:xfrm>
          <a:prstGeom prst="bentConnector3">
            <a:avLst>
              <a:gd name="adj1" fmla="val 6452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3368824" y="350100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  <a:endCxn id="509" idx="1"/>
          </p:cNvCxnSpPr>
          <p:nvPr/>
        </p:nvCxnSpPr>
        <p:spPr bwMode="auto">
          <a:xfrm>
            <a:off x="1836121" y="1988840"/>
            <a:ext cx="524591" cy="559816"/>
          </a:xfrm>
          <a:prstGeom prst="bentConnector3">
            <a:avLst>
              <a:gd name="adj1" fmla="val 7360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514" idx="1"/>
          </p:cNvCxnSpPr>
          <p:nvPr/>
        </p:nvCxnSpPr>
        <p:spPr bwMode="auto">
          <a:xfrm flipV="1">
            <a:off x="1836121" y="2726920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511" idx="1"/>
          </p:cNvCxnSpPr>
          <p:nvPr/>
        </p:nvCxnSpPr>
        <p:spPr bwMode="auto">
          <a:xfrm>
            <a:off x="1836121" y="2276872"/>
            <a:ext cx="524591" cy="343792"/>
          </a:xfrm>
          <a:prstGeom prst="bentConnector3">
            <a:avLst>
              <a:gd name="adj1" fmla="val 5453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512" idx="1"/>
          </p:cNvCxnSpPr>
          <p:nvPr/>
        </p:nvCxnSpPr>
        <p:spPr bwMode="auto">
          <a:xfrm>
            <a:off x="1836121" y="2420888"/>
            <a:ext cx="524591" cy="234024"/>
          </a:xfrm>
          <a:prstGeom prst="bentConnector3">
            <a:avLst>
              <a:gd name="adj1" fmla="val 4546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513" idx="1"/>
          </p:cNvCxnSpPr>
          <p:nvPr/>
        </p:nvCxnSpPr>
        <p:spPr bwMode="auto">
          <a:xfrm>
            <a:off x="1836121" y="2564904"/>
            <a:ext cx="524591" cy="127768"/>
          </a:xfrm>
          <a:prstGeom prst="bentConnector3">
            <a:avLst>
              <a:gd name="adj1" fmla="val 3547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9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0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1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30" name="Elbow Connector 429"/>
          <p:cNvCxnSpPr>
            <a:stCxn id="105" idx="3"/>
            <a:endCxn id="515" idx="1"/>
          </p:cNvCxnSpPr>
          <p:nvPr/>
        </p:nvCxnSpPr>
        <p:spPr bwMode="auto">
          <a:xfrm flipV="1">
            <a:off x="1836121" y="2764680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516" idx="1"/>
          </p:cNvCxnSpPr>
          <p:nvPr/>
        </p:nvCxnSpPr>
        <p:spPr bwMode="auto">
          <a:xfrm flipV="1">
            <a:off x="1836121" y="2798928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17" idx="1"/>
          </p:cNvCxnSpPr>
          <p:nvPr/>
        </p:nvCxnSpPr>
        <p:spPr bwMode="auto">
          <a:xfrm flipV="1">
            <a:off x="1836121" y="2836688"/>
            <a:ext cx="524591" cy="592312"/>
          </a:xfrm>
          <a:prstGeom prst="bentConnector3">
            <a:avLst>
              <a:gd name="adj1" fmla="val 7178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Elbow Connector 701"/>
          <p:cNvCxnSpPr>
            <a:stCxn id="496" idx="3"/>
            <a:endCxn id="472" idx="3"/>
          </p:cNvCxnSpPr>
          <p:nvPr/>
        </p:nvCxnSpPr>
        <p:spPr bwMode="auto">
          <a:xfrm flipV="1">
            <a:off x="2504728" y="2116624"/>
            <a:ext cx="1224136" cy="5742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63" name="Elbow Connector 701"/>
          <p:cNvCxnSpPr>
            <a:stCxn id="496" idx="3"/>
            <a:endCxn id="502" idx="3"/>
          </p:cNvCxnSpPr>
          <p:nvPr/>
        </p:nvCxnSpPr>
        <p:spPr bwMode="auto">
          <a:xfrm>
            <a:off x="2504728" y="2690896"/>
            <a:ext cx="1224136" cy="3618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444" name="Group 443"/>
          <p:cNvGrpSpPr/>
          <p:nvPr/>
        </p:nvGrpSpPr>
        <p:grpSpPr>
          <a:xfrm>
            <a:off x="2360712" y="2492896"/>
            <a:ext cx="180016" cy="396040"/>
            <a:chOff x="2648744" y="3501008"/>
            <a:chExt cx="180016" cy="396040"/>
          </a:xfrm>
        </p:grpSpPr>
        <p:sp>
          <p:nvSpPr>
            <p:cNvPr id="275" name="Rectangle 2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290" name="Straight Arrow Connector 289"/>
            <p:cNvCxnSpPr>
              <a:stCxn id="275" idx="3"/>
              <a:endCxn id="429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2" name="Straight Arrow Connector 361"/>
            <p:cNvCxnSpPr>
              <a:stCxn id="276" idx="3"/>
              <a:endCxn id="429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5" name="Straight Arrow Connector 364"/>
            <p:cNvCxnSpPr>
              <a:stCxn id="277" idx="3"/>
              <a:endCxn id="429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8" name="Straight Arrow Connector 367"/>
            <p:cNvCxnSpPr>
              <a:stCxn id="278" idx="3"/>
              <a:endCxn id="429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1" name="Straight Arrow Connector 370"/>
            <p:cNvCxnSpPr>
              <a:stCxn id="280" idx="3"/>
              <a:endCxn id="429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4" name="Straight Arrow Connector 373"/>
            <p:cNvCxnSpPr>
              <a:stCxn id="281" idx="3"/>
              <a:endCxn id="429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7" name="Straight Arrow Connector 376"/>
            <p:cNvCxnSpPr>
              <a:stCxn id="282" idx="3"/>
              <a:endCxn id="429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0" name="Straight Arrow Connector 379"/>
            <p:cNvCxnSpPr>
              <a:stCxn id="283" idx="3"/>
              <a:endCxn id="429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3" name="Straight Arrow Connector 382"/>
            <p:cNvCxnSpPr>
              <a:stCxn id="284" idx="3"/>
              <a:endCxn id="429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6" name="Straight Arrow Connector 385"/>
            <p:cNvCxnSpPr>
              <a:stCxn id="286" idx="3"/>
              <a:endCxn id="429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9" name="Straight Arrow Connector 388"/>
            <p:cNvCxnSpPr>
              <a:stCxn id="287" idx="3"/>
              <a:endCxn id="429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9" name="Rectangle 428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 flipH="1">
            <a:off x="3728864" y="1916832"/>
            <a:ext cx="180016" cy="396040"/>
            <a:chOff x="2648744" y="3501008"/>
            <a:chExt cx="180016" cy="396040"/>
          </a:xfrm>
        </p:grpSpPr>
        <p:sp>
          <p:nvSpPr>
            <p:cNvPr id="447" name="Rectangle 446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3" name="Rectangle 452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60" name="Straight Arrow Connector 459"/>
            <p:cNvCxnSpPr>
              <a:stCxn id="447" idx="3"/>
              <a:endCxn id="47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1" name="Straight Arrow Connector 460"/>
            <p:cNvCxnSpPr>
              <a:stCxn id="448" idx="3"/>
              <a:endCxn id="47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2" name="Straight Arrow Connector 461"/>
            <p:cNvCxnSpPr>
              <a:stCxn id="449" idx="3"/>
              <a:endCxn id="47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3" name="Straight Arrow Connector 462"/>
            <p:cNvCxnSpPr>
              <a:stCxn id="450" idx="3"/>
              <a:endCxn id="47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4" name="Straight Arrow Connector 463"/>
            <p:cNvCxnSpPr>
              <a:stCxn id="451" idx="3"/>
              <a:endCxn id="47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5" name="Straight Arrow Connector 464"/>
            <p:cNvCxnSpPr>
              <a:stCxn id="452" idx="3"/>
              <a:endCxn id="47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6" name="Straight Arrow Connector 465"/>
            <p:cNvCxnSpPr>
              <a:stCxn id="453" idx="3"/>
              <a:endCxn id="47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7" name="Straight Arrow Connector 466"/>
            <p:cNvCxnSpPr>
              <a:stCxn id="454" idx="3"/>
              <a:endCxn id="47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8" name="Straight Arrow Connector 467"/>
            <p:cNvCxnSpPr>
              <a:stCxn id="456" idx="3"/>
              <a:endCxn id="47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9" name="Straight Arrow Connector 468"/>
            <p:cNvCxnSpPr>
              <a:stCxn id="457" idx="3"/>
              <a:endCxn id="47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0" name="Straight Arrow Connector 469"/>
            <p:cNvCxnSpPr>
              <a:stCxn id="458" idx="3"/>
              <a:endCxn id="47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2" name="Rectangle 47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3872880" y="1844824"/>
            <a:ext cx="792720" cy="504056"/>
            <a:chOff x="3872880" y="1844824"/>
            <a:chExt cx="792720" cy="504056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 flipH="1">
            <a:off x="3728864" y="2852936"/>
            <a:ext cx="180016" cy="396040"/>
            <a:chOff x="2648744" y="3501008"/>
            <a:chExt cx="180016" cy="396040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89" name="Straight Arrow Connector 488"/>
            <p:cNvCxnSpPr>
              <a:stCxn id="475" idx="3"/>
              <a:endCxn id="50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0" name="Straight Arrow Connector 489"/>
            <p:cNvCxnSpPr>
              <a:stCxn id="476" idx="3"/>
              <a:endCxn id="50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1" name="Straight Arrow Connector 490"/>
            <p:cNvCxnSpPr>
              <a:stCxn id="477" idx="3"/>
              <a:endCxn id="50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2" name="Straight Arrow Connector 491"/>
            <p:cNvCxnSpPr>
              <a:stCxn id="478" idx="3"/>
              <a:endCxn id="50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3" name="Straight Arrow Connector 492"/>
            <p:cNvCxnSpPr>
              <a:stCxn id="479" idx="3"/>
              <a:endCxn id="50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4" name="Straight Arrow Connector 493"/>
            <p:cNvCxnSpPr>
              <a:stCxn id="481" idx="3"/>
              <a:endCxn id="50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5" name="Straight Arrow Connector 494"/>
            <p:cNvCxnSpPr>
              <a:stCxn id="482" idx="3"/>
              <a:endCxn id="50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8" name="Straight Arrow Connector 497"/>
            <p:cNvCxnSpPr>
              <a:stCxn id="483" idx="3"/>
              <a:endCxn id="50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9" name="Straight Arrow Connector 498"/>
            <p:cNvCxnSpPr>
              <a:stCxn id="485" idx="3"/>
              <a:endCxn id="50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0" name="Straight Arrow Connector 499"/>
            <p:cNvCxnSpPr>
              <a:stCxn id="486" idx="3"/>
              <a:endCxn id="50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1" name="Straight Arrow Connector 500"/>
            <p:cNvCxnSpPr>
              <a:stCxn id="487" idx="3"/>
              <a:endCxn id="50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2" name="Rectangle 50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3872880" y="2780928"/>
            <a:ext cx="792720" cy="504056"/>
            <a:chOff x="3872880" y="2780928"/>
            <a:chExt cx="792720" cy="504056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506" name="Elbow Connector 505"/>
          <p:cNvCxnSpPr>
            <a:stCxn id="237" idx="3"/>
            <a:endCxn id="251" idx="3"/>
          </p:cNvCxnSpPr>
          <p:nvPr/>
        </p:nvCxnSpPr>
        <p:spPr bwMode="auto">
          <a:xfrm flipH="1">
            <a:off x="3584848" y="2312876"/>
            <a:ext cx="1080752" cy="1224136"/>
          </a:xfrm>
          <a:prstGeom prst="bentConnector3">
            <a:avLst>
              <a:gd name="adj1" fmla="val -211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0" name="Elbow Connector 519"/>
          <p:cNvCxnSpPr>
            <a:stCxn id="325" idx="3"/>
            <a:endCxn id="256" idx="3"/>
          </p:cNvCxnSpPr>
          <p:nvPr/>
        </p:nvCxnSpPr>
        <p:spPr bwMode="auto">
          <a:xfrm flipH="1">
            <a:off x="3584848" y="3248980"/>
            <a:ext cx="1080752" cy="432048"/>
          </a:xfrm>
          <a:prstGeom prst="bentConnector3">
            <a:avLst>
              <a:gd name="adj1" fmla="val -352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>
            <a:off x="1836122" y="3284976"/>
            <a:ext cx="1532703" cy="324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16288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177281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191683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0608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2768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17008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2048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3488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24928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26369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285293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068961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21297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33569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35010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36450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37890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393305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07707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27809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2210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184482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198884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1328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24208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25649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27089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371703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140970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2930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357301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386104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005065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149081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Req</a:t>
            </a:r>
            <a:r>
              <a:rPr lang="fi-FI" dirty="0" smtClean="0"/>
              <a:t> ctrl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27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04528" y="220486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init_done_out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req_re_in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>
            <a:stCxn id="23" idx="1"/>
          </p:cNvCxnSpPr>
          <p:nvPr/>
        </p:nvCxnSpPr>
        <p:spPr bwMode="auto">
          <a:xfrm rot="10800000" flipV="1">
            <a:off x="344488" y="227686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060848"/>
            <a:ext cx="1872208" cy="187220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56038" y="2276864"/>
            <a:ext cx="1168770" cy="72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56038" y="2276864"/>
            <a:ext cx="1168770" cy="20162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10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1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12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/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/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14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6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18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19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enc/dec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28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enc/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6320" y="1891535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mem_init_done_in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mem_wr_req_out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mem_ready_in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9800" y="4158025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mem_burst_begin_out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9800" y="4345157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mem_burst_size_out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235945" y="19969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249425" y="237371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249425" y="425557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249425" y="4441833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771646" y="3794420"/>
            <a:ext cx="1566638" cy="185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71646" y="3981502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71646" y="4168635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71646" y="435576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2338210" y="4667693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2338210" y="4853947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771646" y="455633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1646" y="4740483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10800000">
            <a:off x="2353680" y="40998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0800000">
            <a:off x="2360712" y="393305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0800000">
            <a:off x="2353680" y="445986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0800000">
            <a:off x="2360712" y="429309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503783"/>
          </a:xfrm>
        </p:spPr>
        <p:txBody>
          <a:bodyPr/>
          <a:lstStyle/>
          <a:p>
            <a:r>
              <a:rPr lang="fi-FI" sz="3600" dirty="0" err="1" smtClean="0"/>
              <a:t>Interface</a:t>
            </a:r>
            <a:r>
              <a:rPr lang="fi-FI" sz="3600" dirty="0" smtClean="0"/>
              <a:t> </a:t>
            </a:r>
            <a:r>
              <a:rPr lang="fi-FI" sz="3600" dirty="0" err="1" smtClean="0"/>
              <a:t>signals</a:t>
            </a:r>
            <a:endParaRPr lang="fi-FI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29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92760" y="836712"/>
            <a:ext cx="3600400" cy="5256584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2760" y="1124744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2760" y="1268760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>
            <a:endCxn id="21" idx="1"/>
          </p:cNvCxnSpPr>
          <p:nvPr/>
        </p:nvCxnSpPr>
        <p:spPr bwMode="auto">
          <a:xfrm>
            <a:off x="2504728" y="11967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>
            <a:endCxn id="22" idx="1"/>
          </p:cNvCxnSpPr>
          <p:nvPr/>
        </p:nvCxnSpPr>
        <p:spPr bwMode="auto">
          <a:xfrm>
            <a:off x="2504728" y="134076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 flipH="1">
            <a:off x="2792760" y="1700809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2792760" y="1844825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2792760" y="1988841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2792760" y="1556793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Rx_St_Data_i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2792760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2792760" y="213285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2792760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Rx_St_Mask_o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2792760" y="227687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Rx_St_Be_i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792760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Tx_St_Data_o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2792760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2" idx="3"/>
          </p:cNvCxnSpPr>
          <p:nvPr/>
        </p:nvCxnSpPr>
        <p:spPr bwMode="auto">
          <a:xfrm>
            <a:off x="2504729" y="1628800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>
            <a:stCxn id="37" idx="3"/>
          </p:cNvCxnSpPr>
          <p:nvPr/>
        </p:nvCxnSpPr>
        <p:spPr bwMode="auto">
          <a:xfrm rot="10800000">
            <a:off x="2504730" y="2924944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>
            <a:stCxn id="38" idx="3"/>
          </p:cNvCxnSpPr>
          <p:nvPr/>
        </p:nvCxnSpPr>
        <p:spPr bwMode="auto">
          <a:xfrm rot="10800000">
            <a:off x="2504730" y="306896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 flipH="1">
            <a:off x="2360712" y="1484784"/>
            <a:ext cx="2001101" cy="129614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720752" y="6165304"/>
            <a:ext cx="1440160" cy="2718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80992" y="15567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880992" y="17008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880992" y="18448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880992" y="19888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4880992" y="213285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4880992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4880992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4880992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 flipH="1">
            <a:off x="4880992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4880992" y="3428998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4880992" y="3573014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4880992" y="3717030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flipH="1">
            <a:off x="4880992" y="3861046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880992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4880992" y="429309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flipH="1">
            <a:off x="4880992" y="443711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 flipH="1">
            <a:off x="4736976" y="1484784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4664968" y="616530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side / HIBI wrapper r3</a:t>
            </a:r>
          </a:p>
        </p:txBody>
      </p:sp>
      <p:sp>
        <p:nvSpPr>
          <p:cNvPr id="70" name="TextBox 69"/>
          <p:cNvSpPr txBox="1"/>
          <p:nvPr/>
        </p:nvSpPr>
        <p:spPr>
          <a:xfrm flipH="1">
            <a:off x="4880992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4880992" y="45811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2792761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2792761" y="328498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5" idx="3"/>
          </p:cNvCxnSpPr>
          <p:nvPr/>
        </p:nvCxnSpPr>
        <p:spPr bwMode="auto">
          <a:xfrm rot="10800000">
            <a:off x="2504729" y="321297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8" name="Straight Arrow Connector 107"/>
          <p:cNvCxnSpPr>
            <a:stCxn id="106" idx="3"/>
          </p:cNvCxnSpPr>
          <p:nvPr/>
        </p:nvCxnSpPr>
        <p:spPr bwMode="auto">
          <a:xfrm rot="10800000">
            <a:off x="2504729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 flipH="1">
            <a:off x="2792761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flipH="1">
            <a:off x="2792761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TxCred_i</a:t>
            </a:r>
            <a:r>
              <a:rPr lang="en-US" sz="900" dirty="0" smtClean="0"/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>
            <a:endCxn id="109" idx="3"/>
          </p:cNvCxnSpPr>
          <p:nvPr/>
        </p:nvCxnSpPr>
        <p:spPr bwMode="auto">
          <a:xfrm>
            <a:off x="2504729" y="350100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2" name="Straight Arrow Connector 111"/>
          <p:cNvCxnSpPr>
            <a:endCxn id="110" idx="3"/>
          </p:cNvCxnSpPr>
          <p:nvPr/>
        </p:nvCxnSpPr>
        <p:spPr bwMode="auto">
          <a:xfrm>
            <a:off x="2504729" y="364502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7" name="Straight Arrow Connector 156"/>
          <p:cNvCxnSpPr>
            <a:endCxn id="29" idx="3"/>
          </p:cNvCxnSpPr>
          <p:nvPr/>
        </p:nvCxnSpPr>
        <p:spPr bwMode="auto">
          <a:xfrm>
            <a:off x="2504729" y="1772816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9" name="Straight Arrow Connector 158"/>
          <p:cNvCxnSpPr>
            <a:endCxn id="30" idx="3"/>
          </p:cNvCxnSpPr>
          <p:nvPr/>
        </p:nvCxnSpPr>
        <p:spPr bwMode="auto">
          <a:xfrm>
            <a:off x="2504729" y="1916832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1" name="Straight Arrow Connector 160"/>
          <p:cNvCxnSpPr>
            <a:endCxn id="31" idx="3"/>
          </p:cNvCxnSpPr>
          <p:nvPr/>
        </p:nvCxnSpPr>
        <p:spPr bwMode="auto">
          <a:xfrm>
            <a:off x="2504729" y="2060848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3" name="Straight Arrow Connector 162"/>
          <p:cNvCxnSpPr>
            <a:endCxn id="34" idx="3"/>
          </p:cNvCxnSpPr>
          <p:nvPr/>
        </p:nvCxnSpPr>
        <p:spPr bwMode="auto">
          <a:xfrm>
            <a:off x="2504729" y="2204864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5" name="Straight Arrow Connector 164"/>
          <p:cNvCxnSpPr>
            <a:endCxn id="36" idx="3"/>
          </p:cNvCxnSpPr>
          <p:nvPr/>
        </p:nvCxnSpPr>
        <p:spPr bwMode="auto">
          <a:xfrm>
            <a:off x="2504729" y="234888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7" name="Straight Arrow Connector 166"/>
          <p:cNvCxnSpPr>
            <a:stCxn id="33" idx="3"/>
          </p:cNvCxnSpPr>
          <p:nvPr/>
        </p:nvCxnSpPr>
        <p:spPr bwMode="auto">
          <a:xfrm rot="10800000">
            <a:off x="2504730" y="2492896"/>
            <a:ext cx="28803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9" name="Straight Arrow Connector 168"/>
          <p:cNvCxnSpPr>
            <a:stCxn id="35" idx="3"/>
          </p:cNvCxnSpPr>
          <p:nvPr/>
        </p:nvCxnSpPr>
        <p:spPr bwMode="auto">
          <a:xfrm rot="10800000">
            <a:off x="2504730" y="263691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75" name="Rectangle 174"/>
          <p:cNvSpPr/>
          <p:nvPr/>
        </p:nvSpPr>
        <p:spPr bwMode="auto">
          <a:xfrm flipH="1">
            <a:off x="2360711" y="278092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 flipH="1">
            <a:off x="1208585" y="1484784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RX</a:t>
            </a:r>
          </a:p>
        </p:txBody>
      </p:sp>
      <p:sp>
        <p:nvSpPr>
          <p:cNvPr id="182" name="TextBox 181"/>
          <p:cNvSpPr txBox="1"/>
          <p:nvPr/>
        </p:nvSpPr>
        <p:spPr>
          <a:xfrm flipH="1">
            <a:off x="1208585" y="278092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TX</a:t>
            </a:r>
          </a:p>
        </p:txBody>
      </p:sp>
      <p:cxnSp>
        <p:nvCxnSpPr>
          <p:cNvPr id="193" name="Straight Arrow Connector 192"/>
          <p:cNvCxnSpPr>
            <a:endCxn id="23" idx="1"/>
          </p:cNvCxnSpPr>
          <p:nvPr/>
        </p:nvCxnSpPr>
        <p:spPr bwMode="auto">
          <a:xfrm rot="10800000">
            <a:off x="6393160" y="162880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4" name="Straight Arrow Connector 193"/>
          <p:cNvCxnSpPr>
            <a:endCxn id="24" idx="1"/>
          </p:cNvCxnSpPr>
          <p:nvPr/>
        </p:nvCxnSpPr>
        <p:spPr bwMode="auto">
          <a:xfrm rot="10800000">
            <a:off x="6393160" y="177281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5" name="Straight Arrow Connector 194"/>
          <p:cNvCxnSpPr>
            <a:endCxn id="25" idx="1"/>
          </p:cNvCxnSpPr>
          <p:nvPr/>
        </p:nvCxnSpPr>
        <p:spPr bwMode="auto">
          <a:xfrm rot="10800000">
            <a:off x="6393161" y="1916832"/>
            <a:ext cx="288039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6" name="Straight Arrow Connector 195"/>
          <p:cNvCxnSpPr>
            <a:endCxn id="26" idx="1"/>
          </p:cNvCxnSpPr>
          <p:nvPr/>
        </p:nvCxnSpPr>
        <p:spPr bwMode="auto">
          <a:xfrm rot="10800000">
            <a:off x="6393160" y="20608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1" name="Straight Arrow Connector 210"/>
          <p:cNvCxnSpPr>
            <a:stCxn id="60" idx="1"/>
          </p:cNvCxnSpPr>
          <p:nvPr/>
        </p:nvCxnSpPr>
        <p:spPr bwMode="auto">
          <a:xfrm>
            <a:off x="6393160" y="220486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 flipH="1">
            <a:off x="4880992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61" idx="1"/>
          </p:cNvCxnSpPr>
          <p:nvPr/>
        </p:nvCxnSpPr>
        <p:spPr bwMode="auto">
          <a:xfrm>
            <a:off x="6393160" y="249289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6" name="Straight Arrow Connector 215"/>
          <p:cNvCxnSpPr>
            <a:stCxn id="62" idx="1"/>
          </p:cNvCxnSpPr>
          <p:nvPr/>
        </p:nvCxnSpPr>
        <p:spPr bwMode="auto">
          <a:xfrm>
            <a:off x="6393160" y="2636912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8" name="Straight Arrow Connector 217"/>
          <p:cNvCxnSpPr>
            <a:stCxn id="64" idx="1"/>
          </p:cNvCxnSpPr>
          <p:nvPr/>
        </p:nvCxnSpPr>
        <p:spPr bwMode="auto">
          <a:xfrm>
            <a:off x="6393160" y="278092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1" name="Straight Arrow Connector 220"/>
          <p:cNvCxnSpPr>
            <a:endCxn id="70" idx="1"/>
          </p:cNvCxnSpPr>
          <p:nvPr/>
        </p:nvCxnSpPr>
        <p:spPr bwMode="auto">
          <a:xfrm rot="10800000">
            <a:off x="6393160" y="292494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4" name="Straight Arrow Connector 223"/>
          <p:cNvCxnSpPr>
            <a:stCxn id="213" idx="1"/>
          </p:cNvCxnSpPr>
          <p:nvPr/>
        </p:nvCxnSpPr>
        <p:spPr bwMode="auto">
          <a:xfrm>
            <a:off x="6393160" y="306896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27" name="TextBox 226"/>
          <p:cNvSpPr txBox="1"/>
          <p:nvPr/>
        </p:nvSpPr>
        <p:spPr>
          <a:xfrm flipH="1">
            <a:off x="4880992" y="472514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8" name="Straight Arrow Connector 287"/>
          <p:cNvCxnSpPr>
            <a:endCxn id="114" idx="1"/>
          </p:cNvCxnSpPr>
          <p:nvPr/>
        </p:nvCxnSpPr>
        <p:spPr bwMode="auto">
          <a:xfrm rot="10800000">
            <a:off x="6393160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0" name="Straight Arrow Connector 289"/>
          <p:cNvCxnSpPr>
            <a:endCxn id="115" idx="1"/>
          </p:cNvCxnSpPr>
          <p:nvPr/>
        </p:nvCxnSpPr>
        <p:spPr bwMode="auto">
          <a:xfrm rot="10800000">
            <a:off x="6393160" y="3501008"/>
            <a:ext cx="288032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3" name="Straight Arrow Connector 292"/>
          <p:cNvCxnSpPr>
            <a:endCxn id="116" idx="1"/>
          </p:cNvCxnSpPr>
          <p:nvPr/>
        </p:nvCxnSpPr>
        <p:spPr bwMode="auto">
          <a:xfrm rot="10800000">
            <a:off x="6393160" y="3645024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4" name="Straight Arrow Connector 293"/>
          <p:cNvCxnSpPr>
            <a:endCxn id="117" idx="1"/>
          </p:cNvCxnSpPr>
          <p:nvPr/>
        </p:nvCxnSpPr>
        <p:spPr bwMode="auto">
          <a:xfrm rot="10800000">
            <a:off x="6393160" y="3789040"/>
            <a:ext cx="288032" cy="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6" name="Straight Arrow Connector 305"/>
          <p:cNvCxnSpPr>
            <a:stCxn id="122" idx="1"/>
          </p:cNvCxnSpPr>
          <p:nvPr/>
        </p:nvCxnSpPr>
        <p:spPr bwMode="auto">
          <a:xfrm>
            <a:off x="6393160" y="3933055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9" name="Straight Arrow Connector 308"/>
          <p:cNvCxnSpPr>
            <a:stCxn id="123" idx="1"/>
          </p:cNvCxnSpPr>
          <p:nvPr/>
        </p:nvCxnSpPr>
        <p:spPr bwMode="auto">
          <a:xfrm>
            <a:off x="6393160" y="4221088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1" name="Straight Arrow Connector 310"/>
          <p:cNvCxnSpPr>
            <a:stCxn id="124" idx="1"/>
          </p:cNvCxnSpPr>
          <p:nvPr/>
        </p:nvCxnSpPr>
        <p:spPr bwMode="auto">
          <a:xfrm>
            <a:off x="6393160" y="4365105"/>
            <a:ext cx="304674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3" name="Straight Arrow Connector 312"/>
          <p:cNvCxnSpPr>
            <a:stCxn id="125" idx="1"/>
          </p:cNvCxnSpPr>
          <p:nvPr/>
        </p:nvCxnSpPr>
        <p:spPr bwMode="auto">
          <a:xfrm>
            <a:off x="6393160" y="4509121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5" name="Straight Arrow Connector 314"/>
          <p:cNvCxnSpPr>
            <a:stCxn id="227" idx="1"/>
          </p:cNvCxnSpPr>
          <p:nvPr/>
        </p:nvCxnSpPr>
        <p:spPr bwMode="auto">
          <a:xfrm>
            <a:off x="6393160" y="4797152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7" name="Straight Arrow Connector 316"/>
          <p:cNvCxnSpPr>
            <a:endCxn id="73" idx="1"/>
          </p:cNvCxnSpPr>
          <p:nvPr/>
        </p:nvCxnSpPr>
        <p:spPr bwMode="auto">
          <a:xfrm rot="10800000">
            <a:off x="6393160" y="465313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 flipH="1">
            <a:off x="4736976" y="2348880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 flipH="1">
            <a:off x="4736976" y="3212976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 flipH="1">
            <a:off x="4736976" y="4077072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 flipH="1">
            <a:off x="6825208" y="1484784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RX</a:t>
            </a:r>
          </a:p>
        </p:txBody>
      </p:sp>
      <p:sp>
        <p:nvSpPr>
          <p:cNvPr id="325" name="TextBox 324"/>
          <p:cNvSpPr txBox="1"/>
          <p:nvPr/>
        </p:nvSpPr>
        <p:spPr>
          <a:xfrm flipH="1">
            <a:off x="6825208" y="2348880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TX</a:t>
            </a:r>
          </a:p>
        </p:txBody>
      </p:sp>
      <p:sp>
        <p:nvSpPr>
          <p:cNvPr id="326" name="TextBox 325"/>
          <p:cNvSpPr txBox="1"/>
          <p:nvPr/>
        </p:nvSpPr>
        <p:spPr>
          <a:xfrm flipH="1">
            <a:off x="6825208" y="3212976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RX</a:t>
            </a:r>
          </a:p>
        </p:txBody>
      </p:sp>
      <p:sp>
        <p:nvSpPr>
          <p:cNvPr id="327" name="TextBox 326"/>
          <p:cNvSpPr txBox="1"/>
          <p:nvPr/>
        </p:nvSpPr>
        <p:spPr>
          <a:xfrm flipH="1">
            <a:off x="6825208" y="4077072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TX</a:t>
            </a:r>
          </a:p>
        </p:txBody>
      </p:sp>
      <p:sp>
        <p:nvSpPr>
          <p:cNvPr id="329" name="TextBox 328"/>
          <p:cNvSpPr txBox="1"/>
          <p:nvPr/>
        </p:nvSpPr>
        <p:spPr>
          <a:xfrm flipH="1">
            <a:off x="2792761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 flipH="1">
            <a:off x="2792761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1" name="Straight Arrow Connector 330"/>
          <p:cNvCxnSpPr>
            <a:stCxn id="329" idx="3"/>
          </p:cNvCxnSpPr>
          <p:nvPr/>
        </p:nvCxnSpPr>
        <p:spPr bwMode="auto">
          <a:xfrm rot="10800000">
            <a:off x="2504731" y="393305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30" idx="3"/>
          </p:cNvCxnSpPr>
          <p:nvPr/>
        </p:nvCxnSpPr>
        <p:spPr bwMode="auto">
          <a:xfrm rot="10800000">
            <a:off x="2504731" y="407707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3" name="TextBox 332"/>
          <p:cNvSpPr txBox="1"/>
          <p:nvPr/>
        </p:nvSpPr>
        <p:spPr>
          <a:xfrm flipH="1">
            <a:off x="2792760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 flipH="1">
            <a:off x="2792760" y="44371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pex_msi_num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5" name="Straight Arrow Connector 334"/>
          <p:cNvCxnSpPr>
            <a:stCxn id="333" idx="3"/>
          </p:cNvCxnSpPr>
          <p:nvPr/>
        </p:nvCxnSpPr>
        <p:spPr bwMode="auto">
          <a:xfrm rot="10800000">
            <a:off x="2504728" y="436510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6" name="Straight Arrow Connector 335"/>
          <p:cNvCxnSpPr>
            <a:stCxn id="334" idx="3"/>
          </p:cNvCxnSpPr>
          <p:nvPr/>
        </p:nvCxnSpPr>
        <p:spPr bwMode="auto">
          <a:xfrm rot="10800000">
            <a:off x="2504728" y="450912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7" name="TextBox 336"/>
          <p:cNvSpPr txBox="1"/>
          <p:nvPr/>
        </p:nvSpPr>
        <p:spPr>
          <a:xfrm flipH="1">
            <a:off x="2792760" y="458112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app_int_sts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 flipH="1">
            <a:off x="2792760" y="47251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0" name="Straight Arrow Connector 339"/>
          <p:cNvCxnSpPr>
            <a:endCxn id="338" idx="3"/>
          </p:cNvCxnSpPr>
          <p:nvPr/>
        </p:nvCxnSpPr>
        <p:spPr bwMode="auto">
          <a:xfrm>
            <a:off x="2504728" y="47971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1" name="Rectangle 340"/>
          <p:cNvSpPr/>
          <p:nvPr/>
        </p:nvSpPr>
        <p:spPr bwMode="auto">
          <a:xfrm flipH="1">
            <a:off x="2360711" y="3789040"/>
            <a:ext cx="2001101" cy="11521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 flipH="1">
            <a:off x="2792760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app_msi_tc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3" name="Straight Arrow Connector 342"/>
          <p:cNvCxnSpPr>
            <a:stCxn id="342" idx="3"/>
          </p:cNvCxnSpPr>
          <p:nvPr/>
        </p:nvCxnSpPr>
        <p:spPr bwMode="auto">
          <a:xfrm rot="10800000">
            <a:off x="2504730" y="4221088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5" name="Straight Arrow Connector 344"/>
          <p:cNvCxnSpPr>
            <a:stCxn id="337" idx="3"/>
          </p:cNvCxnSpPr>
          <p:nvPr/>
        </p:nvCxnSpPr>
        <p:spPr bwMode="auto">
          <a:xfrm rot="10800000">
            <a:off x="2504730" y="465313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7" name="TextBox 346"/>
          <p:cNvSpPr txBox="1"/>
          <p:nvPr/>
        </p:nvSpPr>
        <p:spPr>
          <a:xfrm flipH="1">
            <a:off x="2792761" y="50131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lmi_data_in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 flipH="1">
            <a:off x="2792760" y="544522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 flipH="1">
            <a:off x="2792761" y="558924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 flipH="1">
            <a:off x="2792761" y="573325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lmi_ack_in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 flipH="1">
            <a:off x="2792760" y="53012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 flipH="1">
            <a:off x="2792760" y="515719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lmi_data_out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 flipH="1">
            <a:off x="2360712" y="494116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 flipH="1">
            <a:off x="1208584" y="3789040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IRQ</a:t>
            </a:r>
          </a:p>
        </p:txBody>
      </p:sp>
      <p:sp>
        <p:nvSpPr>
          <p:cNvPr id="361" name="TextBox 360"/>
          <p:cNvSpPr txBox="1"/>
          <p:nvPr/>
        </p:nvSpPr>
        <p:spPr>
          <a:xfrm flipH="1">
            <a:off x="1208584" y="494116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LMI</a:t>
            </a:r>
          </a:p>
        </p:txBody>
      </p:sp>
      <p:cxnSp>
        <p:nvCxnSpPr>
          <p:cNvPr id="143" name="Straight Arrow Connector 142"/>
          <p:cNvCxnSpPr>
            <a:endCxn id="347" idx="3"/>
          </p:cNvCxnSpPr>
          <p:nvPr/>
        </p:nvCxnSpPr>
        <p:spPr bwMode="auto">
          <a:xfrm>
            <a:off x="2504728" y="508518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Straight Arrow Connector 145"/>
          <p:cNvCxnSpPr>
            <a:stCxn id="356" idx="3"/>
          </p:cNvCxnSpPr>
          <p:nvPr/>
        </p:nvCxnSpPr>
        <p:spPr bwMode="auto">
          <a:xfrm rot="10800000">
            <a:off x="2504730" y="522920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8" name="Straight Arrow Connector 147"/>
          <p:cNvCxnSpPr>
            <a:stCxn id="355" idx="3"/>
          </p:cNvCxnSpPr>
          <p:nvPr/>
        </p:nvCxnSpPr>
        <p:spPr bwMode="auto">
          <a:xfrm rot="10800000">
            <a:off x="2504730" y="537321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0" name="Straight Arrow Connector 149"/>
          <p:cNvCxnSpPr>
            <a:stCxn id="348" idx="3"/>
          </p:cNvCxnSpPr>
          <p:nvPr/>
        </p:nvCxnSpPr>
        <p:spPr bwMode="auto">
          <a:xfrm rot="10800000">
            <a:off x="2504730" y="551723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2" name="Straight Arrow Connector 151"/>
          <p:cNvCxnSpPr>
            <a:stCxn id="351" idx="3"/>
          </p:cNvCxnSpPr>
          <p:nvPr/>
        </p:nvCxnSpPr>
        <p:spPr bwMode="auto">
          <a:xfrm rot="10800000">
            <a:off x="2504729" y="56612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8" name="Straight Arrow Connector 157"/>
          <p:cNvCxnSpPr>
            <a:endCxn id="352" idx="3"/>
          </p:cNvCxnSpPr>
          <p:nvPr/>
        </p:nvCxnSpPr>
        <p:spPr bwMode="auto">
          <a:xfrm>
            <a:off x="2504728" y="580526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720752" y="1844824"/>
            <a:ext cx="2664296" cy="3384376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R3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581760" cy="863600"/>
          </a:xfrm>
        </p:spPr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cxnSp>
        <p:nvCxnSpPr>
          <p:cNvPr id="123" name="Straight Connector 122"/>
          <p:cNvCxnSpPr>
            <a:stCxn id="17" idx="1"/>
          </p:cNvCxnSpPr>
          <p:nvPr/>
        </p:nvCxnSpPr>
        <p:spPr bwMode="auto">
          <a:xfrm flipH="1">
            <a:off x="3800872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936776" y="2708920"/>
            <a:ext cx="864096" cy="208823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wrapper</a:t>
            </a: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 R1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32920" y="270892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_data_mux_write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32920" y="3861048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addr_data_mux_write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32920" y="3212976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32920" y="436510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addr_data_mux_read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4908" y="4887162"/>
            <a:ext cx="1116124" cy="2700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message interface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88904" y="378904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8904" y="2348880"/>
            <a:ext cx="115212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88904" y="2348880"/>
            <a:ext cx="1152128" cy="3420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normal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interface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19" idx="1"/>
          </p:cNvCxnSpPr>
          <p:nvPr/>
        </p:nvCxnSpPr>
        <p:spPr bwMode="auto">
          <a:xfrm>
            <a:off x="3800872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Straight Connector 44"/>
          <p:cNvCxnSpPr>
            <a:endCxn id="17" idx="3"/>
          </p:cNvCxnSpPr>
          <p:nvPr/>
        </p:nvCxnSpPr>
        <p:spPr bwMode="auto">
          <a:xfrm flipH="1">
            <a:off x="5097016" y="292494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19" idx="3"/>
          </p:cNvCxnSpPr>
          <p:nvPr/>
        </p:nvCxnSpPr>
        <p:spPr bwMode="auto">
          <a:xfrm>
            <a:off x="5097016" y="342900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5" name="Straight Connector 54"/>
          <p:cNvCxnSpPr>
            <a:stCxn id="18" idx="1"/>
          </p:cNvCxnSpPr>
          <p:nvPr/>
        </p:nvCxnSpPr>
        <p:spPr bwMode="auto">
          <a:xfrm flipH="1">
            <a:off x="3800872" y="407707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7" name="Straight Connector 56"/>
          <p:cNvCxnSpPr>
            <a:endCxn id="18" idx="3"/>
          </p:cNvCxnSpPr>
          <p:nvPr/>
        </p:nvCxnSpPr>
        <p:spPr bwMode="auto">
          <a:xfrm flipH="1">
            <a:off x="5097016" y="4077072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Straight Connector 59"/>
          <p:cNvCxnSpPr>
            <a:endCxn id="20" idx="1"/>
          </p:cNvCxnSpPr>
          <p:nvPr/>
        </p:nvCxnSpPr>
        <p:spPr bwMode="auto">
          <a:xfrm>
            <a:off x="3800872" y="458112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20" idx="3"/>
          </p:cNvCxnSpPr>
          <p:nvPr/>
        </p:nvCxnSpPr>
        <p:spPr bwMode="auto">
          <a:xfrm>
            <a:off x="5097016" y="458112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2432720" y="306896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32720" y="414908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 rot="16200000">
            <a:off x="12085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6200000">
            <a:off x="4808984" y="3573016"/>
            <a:ext cx="2088232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Hard</a:t>
            </a:r>
            <a:r>
              <a:rPr lang="fi-FI" dirty="0" smtClean="0"/>
              <a:t> IP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30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31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404664"/>
            <a:ext cx="94869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32</a:t>
            </a:fld>
            <a:endParaRPr lang="fi-F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24744"/>
            <a:ext cx="8950399" cy="534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33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228725"/>
            <a:ext cx="76295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34</a:t>
            </a:fld>
            <a:endParaRPr lang="fi-FI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0792" y="188640"/>
            <a:ext cx="6554118" cy="619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35</a:t>
            </a:fld>
            <a:endParaRPr lang="fi-FI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979" y="1"/>
            <a:ext cx="486202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76986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36</a:t>
            </a:fld>
            <a:endParaRPr lang="fi-FI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1105410"/>
            <a:ext cx="6080373" cy="575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37</a:t>
            </a:fld>
            <a:endParaRPr lang="fi-FI"/>
          </a:p>
        </p:txBody>
      </p:sp>
      <p:grpSp>
        <p:nvGrpSpPr>
          <p:cNvPr id="2" name="Group 2660"/>
          <p:cNvGrpSpPr/>
          <p:nvPr/>
        </p:nvGrpSpPr>
        <p:grpSpPr>
          <a:xfrm>
            <a:off x="1280592" y="980728"/>
            <a:ext cx="5148264" cy="670719"/>
            <a:chOff x="2435969" y="2838053"/>
            <a:chExt cx="5148264" cy="670719"/>
          </a:xfrm>
        </p:grpSpPr>
        <p:sp>
          <p:nvSpPr>
            <p:cNvPr id="1732" name="Rectangle 708"/>
            <p:cNvSpPr>
              <a:spLocks noChangeArrowheads="1"/>
            </p:cNvSpPr>
            <p:nvPr/>
          </p:nvSpPr>
          <p:spPr bwMode="auto">
            <a:xfrm>
              <a:off x="3012232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3" name="Rectangle 709"/>
            <p:cNvSpPr>
              <a:spLocks noChangeArrowheads="1"/>
            </p:cNvSpPr>
            <p:nvPr/>
          </p:nvSpPr>
          <p:spPr bwMode="auto">
            <a:xfrm>
              <a:off x="3107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4" name="Rectangle 710"/>
            <p:cNvSpPr>
              <a:spLocks noChangeArrowheads="1"/>
            </p:cNvSpPr>
            <p:nvPr/>
          </p:nvSpPr>
          <p:spPr bwMode="auto">
            <a:xfrm>
              <a:off x="319320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5" name="Rectangle 711"/>
            <p:cNvSpPr>
              <a:spLocks noChangeArrowheads="1"/>
            </p:cNvSpPr>
            <p:nvPr/>
          </p:nvSpPr>
          <p:spPr bwMode="auto">
            <a:xfrm>
              <a:off x="2899520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6" name="Rectangle 712"/>
            <p:cNvSpPr>
              <a:spLocks noChangeArrowheads="1"/>
            </p:cNvSpPr>
            <p:nvPr/>
          </p:nvSpPr>
          <p:spPr bwMode="auto">
            <a:xfrm>
              <a:off x="30122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7" name="Rectangle 713"/>
            <p:cNvSpPr>
              <a:spLocks noChangeArrowheads="1"/>
            </p:cNvSpPr>
            <p:nvPr/>
          </p:nvSpPr>
          <p:spPr bwMode="auto">
            <a:xfrm>
              <a:off x="30979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8" name="Rectangle 714"/>
            <p:cNvSpPr>
              <a:spLocks noChangeArrowheads="1"/>
            </p:cNvSpPr>
            <p:nvPr/>
          </p:nvSpPr>
          <p:spPr bwMode="auto">
            <a:xfrm>
              <a:off x="31852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9" name="Rectangle 715"/>
            <p:cNvSpPr>
              <a:spLocks noChangeArrowheads="1"/>
            </p:cNvSpPr>
            <p:nvPr/>
          </p:nvSpPr>
          <p:spPr bwMode="auto">
            <a:xfrm>
              <a:off x="32709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0" name="Rectangle 716"/>
            <p:cNvSpPr>
              <a:spLocks noChangeArrowheads="1"/>
            </p:cNvSpPr>
            <p:nvPr/>
          </p:nvSpPr>
          <p:spPr bwMode="auto">
            <a:xfrm>
              <a:off x="33567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" name="Rectangle 717"/>
            <p:cNvSpPr>
              <a:spLocks noChangeArrowheads="1"/>
            </p:cNvSpPr>
            <p:nvPr/>
          </p:nvSpPr>
          <p:spPr bwMode="auto">
            <a:xfrm>
              <a:off x="4644182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2" name="Rectangle 718"/>
            <p:cNvSpPr>
              <a:spLocks noChangeArrowheads="1"/>
            </p:cNvSpPr>
            <p:nvPr/>
          </p:nvSpPr>
          <p:spPr bwMode="auto">
            <a:xfrm>
              <a:off x="47553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" name="Rectangle 719"/>
            <p:cNvSpPr>
              <a:spLocks noChangeArrowheads="1"/>
            </p:cNvSpPr>
            <p:nvPr/>
          </p:nvSpPr>
          <p:spPr bwMode="auto">
            <a:xfrm>
              <a:off x="4842620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" name="Rectangle 720"/>
            <p:cNvSpPr>
              <a:spLocks noChangeArrowheads="1"/>
            </p:cNvSpPr>
            <p:nvPr/>
          </p:nvSpPr>
          <p:spPr bwMode="auto">
            <a:xfrm>
              <a:off x="4885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5" name="Rectangle 721"/>
            <p:cNvSpPr>
              <a:spLocks noChangeArrowheads="1"/>
            </p:cNvSpPr>
            <p:nvPr/>
          </p:nvSpPr>
          <p:spPr bwMode="auto">
            <a:xfrm>
              <a:off x="4971207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6" name="Rectangle 722"/>
            <p:cNvSpPr>
              <a:spLocks noChangeArrowheads="1"/>
            </p:cNvSpPr>
            <p:nvPr/>
          </p:nvSpPr>
          <p:spPr bwMode="auto">
            <a:xfrm>
              <a:off x="501565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7" name="Rectangle 723"/>
            <p:cNvSpPr>
              <a:spLocks noChangeArrowheads="1"/>
            </p:cNvSpPr>
            <p:nvPr/>
          </p:nvSpPr>
          <p:spPr bwMode="auto">
            <a:xfrm>
              <a:off x="51172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8" name="Rectangle 724"/>
            <p:cNvSpPr>
              <a:spLocks noChangeArrowheads="1"/>
            </p:cNvSpPr>
            <p:nvPr/>
          </p:nvSpPr>
          <p:spPr bwMode="auto">
            <a:xfrm>
              <a:off x="5204570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9" name="Rectangle 725"/>
            <p:cNvSpPr>
              <a:spLocks noChangeArrowheads="1"/>
            </p:cNvSpPr>
            <p:nvPr/>
          </p:nvSpPr>
          <p:spPr bwMode="auto">
            <a:xfrm>
              <a:off x="5282357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0" name="Rectangle 726"/>
            <p:cNvSpPr>
              <a:spLocks noChangeArrowheads="1"/>
            </p:cNvSpPr>
            <p:nvPr/>
          </p:nvSpPr>
          <p:spPr bwMode="auto">
            <a:xfrm>
              <a:off x="53172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1" name="Rectangle 727"/>
            <p:cNvSpPr>
              <a:spLocks noChangeArrowheads="1"/>
            </p:cNvSpPr>
            <p:nvPr/>
          </p:nvSpPr>
          <p:spPr bwMode="auto">
            <a:xfrm>
              <a:off x="54030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2" name="Rectangle 728"/>
            <p:cNvSpPr>
              <a:spLocks noChangeArrowheads="1"/>
            </p:cNvSpPr>
            <p:nvPr/>
          </p:nvSpPr>
          <p:spPr bwMode="auto">
            <a:xfrm>
              <a:off x="548873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3" name="Rectangle 729"/>
            <p:cNvSpPr>
              <a:spLocks noChangeArrowheads="1"/>
            </p:cNvSpPr>
            <p:nvPr/>
          </p:nvSpPr>
          <p:spPr bwMode="auto">
            <a:xfrm>
              <a:off x="419174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4" name="Rectangle 730"/>
            <p:cNvSpPr>
              <a:spLocks noChangeArrowheads="1"/>
            </p:cNvSpPr>
            <p:nvPr/>
          </p:nvSpPr>
          <p:spPr bwMode="auto">
            <a:xfrm>
              <a:off x="42425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5" name="Rectangle 731"/>
            <p:cNvSpPr>
              <a:spLocks noChangeArrowheads="1"/>
            </p:cNvSpPr>
            <p:nvPr/>
          </p:nvSpPr>
          <p:spPr bwMode="auto">
            <a:xfrm>
              <a:off x="42774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6" name="Rectangle 732"/>
            <p:cNvSpPr>
              <a:spLocks noChangeArrowheads="1"/>
            </p:cNvSpPr>
            <p:nvPr/>
          </p:nvSpPr>
          <p:spPr bwMode="auto">
            <a:xfrm>
              <a:off x="4363195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7" name="Rectangle 733"/>
            <p:cNvSpPr>
              <a:spLocks noChangeArrowheads="1"/>
            </p:cNvSpPr>
            <p:nvPr/>
          </p:nvSpPr>
          <p:spPr bwMode="auto">
            <a:xfrm>
              <a:off x="44409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8" name="Rectangle 734"/>
            <p:cNvSpPr>
              <a:spLocks noChangeArrowheads="1"/>
            </p:cNvSpPr>
            <p:nvPr/>
          </p:nvSpPr>
          <p:spPr bwMode="auto">
            <a:xfrm>
              <a:off x="4475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9" name="Rectangle 735"/>
            <p:cNvSpPr>
              <a:spLocks noChangeArrowheads="1"/>
            </p:cNvSpPr>
            <p:nvPr/>
          </p:nvSpPr>
          <p:spPr bwMode="auto">
            <a:xfrm>
              <a:off x="4561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0" name="Rectangle 736"/>
            <p:cNvSpPr>
              <a:spLocks noChangeArrowheads="1"/>
            </p:cNvSpPr>
            <p:nvPr/>
          </p:nvSpPr>
          <p:spPr bwMode="auto">
            <a:xfrm>
              <a:off x="46489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1" name="Rectangle 737"/>
            <p:cNvSpPr>
              <a:spLocks noChangeArrowheads="1"/>
            </p:cNvSpPr>
            <p:nvPr/>
          </p:nvSpPr>
          <p:spPr bwMode="auto">
            <a:xfrm>
              <a:off x="47346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2" name="Rectangle 738"/>
            <p:cNvSpPr>
              <a:spLocks noChangeArrowheads="1"/>
            </p:cNvSpPr>
            <p:nvPr/>
          </p:nvSpPr>
          <p:spPr bwMode="auto">
            <a:xfrm>
              <a:off x="482039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3" name="Rectangle 739"/>
            <p:cNvSpPr>
              <a:spLocks noChangeArrowheads="1"/>
            </p:cNvSpPr>
            <p:nvPr/>
          </p:nvSpPr>
          <p:spPr bwMode="auto">
            <a:xfrm>
              <a:off x="4863257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4" name="Rectangle 740"/>
            <p:cNvSpPr>
              <a:spLocks noChangeArrowheads="1"/>
            </p:cNvSpPr>
            <p:nvPr/>
          </p:nvSpPr>
          <p:spPr bwMode="auto">
            <a:xfrm>
              <a:off x="49759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5" name="Rectangle 741"/>
            <p:cNvSpPr>
              <a:spLocks noChangeArrowheads="1"/>
            </p:cNvSpPr>
            <p:nvPr/>
          </p:nvSpPr>
          <p:spPr bwMode="auto">
            <a:xfrm>
              <a:off x="50616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6" name="Rectangle 742"/>
            <p:cNvSpPr>
              <a:spLocks noChangeArrowheads="1"/>
            </p:cNvSpPr>
            <p:nvPr/>
          </p:nvSpPr>
          <p:spPr bwMode="auto">
            <a:xfrm>
              <a:off x="5149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7" name="Rectangle 743"/>
            <p:cNvSpPr>
              <a:spLocks noChangeArrowheads="1"/>
            </p:cNvSpPr>
            <p:nvPr/>
          </p:nvSpPr>
          <p:spPr bwMode="auto">
            <a:xfrm>
              <a:off x="5234732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8" name="Rectangle 744"/>
            <p:cNvSpPr>
              <a:spLocks noChangeArrowheads="1"/>
            </p:cNvSpPr>
            <p:nvPr/>
          </p:nvSpPr>
          <p:spPr bwMode="auto">
            <a:xfrm>
              <a:off x="52775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9" name="Rectangle 745"/>
            <p:cNvSpPr>
              <a:spLocks noChangeArrowheads="1"/>
            </p:cNvSpPr>
            <p:nvPr/>
          </p:nvSpPr>
          <p:spPr bwMode="auto">
            <a:xfrm>
              <a:off x="5364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0" name="Rectangle 746"/>
            <p:cNvSpPr>
              <a:spLocks noChangeArrowheads="1"/>
            </p:cNvSpPr>
            <p:nvPr/>
          </p:nvSpPr>
          <p:spPr bwMode="auto">
            <a:xfrm>
              <a:off x="5450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1" name="Rectangle 747"/>
            <p:cNvSpPr>
              <a:spLocks noChangeArrowheads="1"/>
            </p:cNvSpPr>
            <p:nvPr/>
          </p:nvSpPr>
          <p:spPr bwMode="auto">
            <a:xfrm>
              <a:off x="553635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2" name="Rectangle 748"/>
            <p:cNvSpPr>
              <a:spLocks noChangeArrowheads="1"/>
            </p:cNvSpPr>
            <p:nvPr/>
          </p:nvSpPr>
          <p:spPr bwMode="auto">
            <a:xfrm>
              <a:off x="55712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3" name="Rectangle 749"/>
            <p:cNvSpPr>
              <a:spLocks noChangeArrowheads="1"/>
            </p:cNvSpPr>
            <p:nvPr/>
          </p:nvSpPr>
          <p:spPr bwMode="auto">
            <a:xfrm>
              <a:off x="5604620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4" name="Rectangle 750"/>
            <p:cNvSpPr>
              <a:spLocks noChangeArrowheads="1"/>
            </p:cNvSpPr>
            <p:nvPr/>
          </p:nvSpPr>
          <p:spPr bwMode="auto">
            <a:xfrm>
              <a:off x="56824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5" name="Rectangle 751"/>
            <p:cNvSpPr>
              <a:spLocks noChangeArrowheads="1"/>
            </p:cNvSpPr>
            <p:nvPr/>
          </p:nvSpPr>
          <p:spPr bwMode="auto">
            <a:xfrm>
              <a:off x="576972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6" name="Rectangle 752"/>
            <p:cNvSpPr>
              <a:spLocks noChangeArrowheads="1"/>
            </p:cNvSpPr>
            <p:nvPr/>
          </p:nvSpPr>
          <p:spPr bwMode="auto">
            <a:xfrm>
              <a:off x="58554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7" name="Rectangle 753"/>
            <p:cNvSpPr>
              <a:spLocks noChangeArrowheads="1"/>
            </p:cNvSpPr>
            <p:nvPr/>
          </p:nvSpPr>
          <p:spPr bwMode="auto">
            <a:xfrm>
              <a:off x="58903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8" name="Rectangle 754"/>
            <p:cNvSpPr>
              <a:spLocks noChangeArrowheads="1"/>
            </p:cNvSpPr>
            <p:nvPr/>
          </p:nvSpPr>
          <p:spPr bwMode="auto">
            <a:xfrm>
              <a:off x="597609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9" name="Freeform 755"/>
            <p:cNvSpPr>
              <a:spLocks/>
            </p:cNvSpPr>
            <p:nvPr/>
          </p:nvSpPr>
          <p:spPr bwMode="auto">
            <a:xfrm>
              <a:off x="2661395" y="2843610"/>
              <a:ext cx="4899025" cy="482600"/>
            </a:xfrm>
            <a:custGeom>
              <a:avLst/>
              <a:gdLst/>
              <a:ahLst/>
              <a:cxnLst>
                <a:cxn ang="0">
                  <a:pos x="5247" y="517"/>
                </a:cxn>
                <a:cxn ang="0">
                  <a:pos x="5247" y="517"/>
                </a:cxn>
                <a:cxn ang="0">
                  <a:pos x="0" y="517"/>
                </a:cxn>
                <a:cxn ang="0">
                  <a:pos x="0" y="0"/>
                </a:cxn>
                <a:cxn ang="0">
                  <a:pos x="5247" y="0"/>
                </a:cxn>
                <a:cxn ang="0">
                  <a:pos x="5247" y="517"/>
                </a:cxn>
              </a:cxnLst>
              <a:rect l="0" t="0" r="r" b="b"/>
              <a:pathLst>
                <a:path w="5247" h="517">
                  <a:moveTo>
                    <a:pt x="5247" y="517"/>
                  </a:moveTo>
                  <a:lnTo>
                    <a:pt x="5247" y="517"/>
                  </a:lnTo>
                  <a:lnTo>
                    <a:pt x="0" y="517"/>
                  </a:lnTo>
                  <a:lnTo>
                    <a:pt x="0" y="0"/>
                  </a:lnTo>
                  <a:lnTo>
                    <a:pt x="5247" y="0"/>
                  </a:lnTo>
                  <a:lnTo>
                    <a:pt x="5247" y="517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0" name="Line 756"/>
            <p:cNvSpPr>
              <a:spLocks noChangeShapeType="1"/>
            </p:cNvSpPr>
            <p:nvPr/>
          </p:nvSpPr>
          <p:spPr bwMode="auto">
            <a:xfrm flipV="1">
              <a:off x="3620245" y="2846785"/>
              <a:ext cx="1588" cy="479425"/>
            </a:xfrm>
            <a:prstGeom prst="line">
              <a:avLst/>
            </a:pr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1" name="Rectangle 757"/>
            <p:cNvSpPr>
              <a:spLocks noChangeArrowheads="1"/>
            </p:cNvSpPr>
            <p:nvPr/>
          </p:nvSpPr>
          <p:spPr bwMode="auto">
            <a:xfrm>
              <a:off x="6687295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2" name="Rectangle 758"/>
            <p:cNvSpPr>
              <a:spLocks noChangeArrowheads="1"/>
            </p:cNvSpPr>
            <p:nvPr/>
          </p:nvSpPr>
          <p:spPr bwMode="auto">
            <a:xfrm>
              <a:off x="6782545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3" name="Rectangle 759"/>
            <p:cNvSpPr>
              <a:spLocks noChangeArrowheads="1"/>
            </p:cNvSpPr>
            <p:nvPr/>
          </p:nvSpPr>
          <p:spPr bwMode="auto">
            <a:xfrm>
              <a:off x="6868270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4" name="Rectangle 760"/>
            <p:cNvSpPr>
              <a:spLocks noChangeArrowheads="1"/>
            </p:cNvSpPr>
            <p:nvPr/>
          </p:nvSpPr>
          <p:spPr bwMode="auto">
            <a:xfrm>
              <a:off x="6973045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5" name="Rectangle 761"/>
            <p:cNvSpPr>
              <a:spLocks noChangeArrowheads="1"/>
            </p:cNvSpPr>
            <p:nvPr/>
          </p:nvSpPr>
          <p:spPr bwMode="auto">
            <a:xfrm>
              <a:off x="7015907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6" name="Rectangle 762"/>
            <p:cNvSpPr>
              <a:spLocks noChangeArrowheads="1"/>
            </p:cNvSpPr>
            <p:nvPr/>
          </p:nvSpPr>
          <p:spPr bwMode="auto">
            <a:xfrm>
              <a:off x="7127032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7" name="Rectangle 763"/>
            <p:cNvSpPr>
              <a:spLocks noChangeArrowheads="1"/>
            </p:cNvSpPr>
            <p:nvPr/>
          </p:nvSpPr>
          <p:spPr bwMode="auto">
            <a:xfrm>
              <a:off x="71619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8" name="Rectangle 764"/>
            <p:cNvSpPr>
              <a:spLocks noChangeArrowheads="1"/>
            </p:cNvSpPr>
            <p:nvPr/>
          </p:nvSpPr>
          <p:spPr bwMode="auto">
            <a:xfrm>
              <a:off x="72476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9" name="Rectangle 765"/>
            <p:cNvSpPr>
              <a:spLocks noChangeArrowheads="1"/>
            </p:cNvSpPr>
            <p:nvPr/>
          </p:nvSpPr>
          <p:spPr bwMode="auto">
            <a:xfrm>
              <a:off x="7333407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0" name="Rectangle 766"/>
            <p:cNvSpPr>
              <a:spLocks noChangeArrowheads="1"/>
            </p:cNvSpPr>
            <p:nvPr/>
          </p:nvSpPr>
          <p:spPr bwMode="auto">
            <a:xfrm>
              <a:off x="7412782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1" name="Rectangle 767"/>
            <p:cNvSpPr>
              <a:spLocks noChangeArrowheads="1"/>
            </p:cNvSpPr>
            <p:nvPr/>
          </p:nvSpPr>
          <p:spPr bwMode="auto">
            <a:xfrm>
              <a:off x="67476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2" name="Rectangle 768"/>
            <p:cNvSpPr>
              <a:spLocks noChangeArrowheads="1"/>
            </p:cNvSpPr>
            <p:nvPr/>
          </p:nvSpPr>
          <p:spPr bwMode="auto">
            <a:xfrm>
              <a:off x="6800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3" name="Rectangle 769"/>
            <p:cNvSpPr>
              <a:spLocks noChangeArrowheads="1"/>
            </p:cNvSpPr>
            <p:nvPr/>
          </p:nvSpPr>
          <p:spPr bwMode="auto">
            <a:xfrm>
              <a:off x="68857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4" name="Rectangle 770"/>
            <p:cNvSpPr>
              <a:spLocks noChangeArrowheads="1"/>
            </p:cNvSpPr>
            <p:nvPr/>
          </p:nvSpPr>
          <p:spPr bwMode="auto">
            <a:xfrm>
              <a:off x="697304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5" name="Rectangle 771"/>
            <p:cNvSpPr>
              <a:spLocks noChangeArrowheads="1"/>
            </p:cNvSpPr>
            <p:nvPr/>
          </p:nvSpPr>
          <p:spPr bwMode="auto">
            <a:xfrm>
              <a:off x="70159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6" name="Rectangle 772"/>
            <p:cNvSpPr>
              <a:spLocks noChangeArrowheads="1"/>
            </p:cNvSpPr>
            <p:nvPr/>
          </p:nvSpPr>
          <p:spPr bwMode="auto">
            <a:xfrm>
              <a:off x="70492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7" name="Rectangle 773"/>
            <p:cNvSpPr>
              <a:spLocks noChangeArrowheads="1"/>
            </p:cNvSpPr>
            <p:nvPr/>
          </p:nvSpPr>
          <p:spPr bwMode="auto">
            <a:xfrm>
              <a:off x="71365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8" name="Rectangle 774"/>
            <p:cNvSpPr>
              <a:spLocks noChangeArrowheads="1"/>
            </p:cNvSpPr>
            <p:nvPr/>
          </p:nvSpPr>
          <p:spPr bwMode="auto">
            <a:xfrm>
              <a:off x="722228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9" name="Rectangle 775"/>
            <p:cNvSpPr>
              <a:spLocks noChangeArrowheads="1"/>
            </p:cNvSpPr>
            <p:nvPr/>
          </p:nvSpPr>
          <p:spPr bwMode="auto">
            <a:xfrm>
              <a:off x="73080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0" name="Rectangle 776"/>
            <p:cNvSpPr>
              <a:spLocks noChangeArrowheads="1"/>
            </p:cNvSpPr>
            <p:nvPr/>
          </p:nvSpPr>
          <p:spPr bwMode="auto">
            <a:xfrm>
              <a:off x="7342932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2" name="Rectangle 778"/>
            <p:cNvSpPr>
              <a:spLocks noChangeArrowheads="1"/>
            </p:cNvSpPr>
            <p:nvPr/>
          </p:nvSpPr>
          <p:spPr bwMode="auto">
            <a:xfrm>
              <a:off x="685715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3" name="Rectangle 779"/>
            <p:cNvSpPr>
              <a:spLocks noChangeArrowheads="1"/>
            </p:cNvSpPr>
            <p:nvPr/>
          </p:nvSpPr>
          <p:spPr bwMode="auto">
            <a:xfrm>
              <a:off x="69285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4" name="Rectangle 780"/>
            <p:cNvSpPr>
              <a:spLocks noChangeArrowheads="1"/>
            </p:cNvSpPr>
            <p:nvPr/>
          </p:nvSpPr>
          <p:spPr bwMode="auto">
            <a:xfrm>
              <a:off x="69905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5" name="Rectangle 781"/>
            <p:cNvSpPr>
              <a:spLocks noChangeArrowheads="1"/>
            </p:cNvSpPr>
            <p:nvPr/>
          </p:nvSpPr>
          <p:spPr bwMode="auto">
            <a:xfrm>
              <a:off x="710004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6" name="Rectangle 782"/>
            <p:cNvSpPr>
              <a:spLocks noChangeArrowheads="1"/>
            </p:cNvSpPr>
            <p:nvPr/>
          </p:nvSpPr>
          <p:spPr bwMode="auto">
            <a:xfrm>
              <a:off x="71698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7" name="Rectangle 783"/>
            <p:cNvSpPr>
              <a:spLocks noChangeArrowheads="1"/>
            </p:cNvSpPr>
            <p:nvPr/>
          </p:nvSpPr>
          <p:spPr bwMode="auto">
            <a:xfrm>
              <a:off x="72318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8" name="Rectangle 784"/>
            <p:cNvSpPr>
              <a:spLocks noChangeArrowheads="1"/>
            </p:cNvSpPr>
            <p:nvPr/>
          </p:nvSpPr>
          <p:spPr bwMode="auto">
            <a:xfrm>
              <a:off x="734769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9" name="Rectangle 785"/>
            <p:cNvSpPr>
              <a:spLocks noChangeArrowheads="1"/>
            </p:cNvSpPr>
            <p:nvPr/>
          </p:nvSpPr>
          <p:spPr bwMode="auto">
            <a:xfrm>
              <a:off x="741913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0" name="Rectangle 786"/>
            <p:cNvSpPr>
              <a:spLocks noChangeArrowheads="1"/>
            </p:cNvSpPr>
            <p:nvPr/>
          </p:nvSpPr>
          <p:spPr bwMode="auto">
            <a:xfrm>
              <a:off x="7481045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1" name="Rectangle 787"/>
            <p:cNvSpPr>
              <a:spLocks noChangeArrowheads="1"/>
            </p:cNvSpPr>
            <p:nvPr/>
          </p:nvSpPr>
          <p:spPr bwMode="auto">
            <a:xfrm>
              <a:off x="667300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2" name="Rectangle 788"/>
            <p:cNvSpPr>
              <a:spLocks noChangeArrowheads="1"/>
            </p:cNvSpPr>
            <p:nvPr/>
          </p:nvSpPr>
          <p:spPr bwMode="auto">
            <a:xfrm rot="16200000">
              <a:off x="3659932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3" name="Rectangle 789"/>
            <p:cNvSpPr>
              <a:spLocks noChangeArrowheads="1"/>
            </p:cNvSpPr>
            <p:nvPr/>
          </p:nvSpPr>
          <p:spPr bwMode="auto">
            <a:xfrm rot="16200000">
              <a:off x="3666282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4" name="Rectangle 790"/>
            <p:cNvSpPr>
              <a:spLocks noChangeArrowheads="1"/>
            </p:cNvSpPr>
            <p:nvPr/>
          </p:nvSpPr>
          <p:spPr bwMode="auto">
            <a:xfrm rot="16200000">
              <a:off x="3680570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5" name="Rectangle 791"/>
            <p:cNvSpPr>
              <a:spLocks noChangeArrowheads="1"/>
            </p:cNvSpPr>
            <p:nvPr/>
          </p:nvSpPr>
          <p:spPr bwMode="auto">
            <a:xfrm rot="16200000">
              <a:off x="3666282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6" name="Rectangle 792"/>
            <p:cNvSpPr>
              <a:spLocks noChangeArrowheads="1"/>
            </p:cNvSpPr>
            <p:nvPr/>
          </p:nvSpPr>
          <p:spPr bwMode="auto">
            <a:xfrm rot="16200000">
              <a:off x="3680570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7" name="Rectangle 793"/>
            <p:cNvSpPr>
              <a:spLocks noChangeArrowheads="1"/>
            </p:cNvSpPr>
            <p:nvPr/>
          </p:nvSpPr>
          <p:spPr bwMode="auto">
            <a:xfrm rot="16200000">
              <a:off x="3661520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8" name="Rectangle 794"/>
            <p:cNvSpPr>
              <a:spLocks noChangeArrowheads="1"/>
            </p:cNvSpPr>
            <p:nvPr/>
          </p:nvSpPr>
          <p:spPr bwMode="auto">
            <a:xfrm rot="16200000">
              <a:off x="3669457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9" name="Rectangle 795"/>
            <p:cNvSpPr>
              <a:spLocks noChangeArrowheads="1"/>
            </p:cNvSpPr>
            <p:nvPr/>
          </p:nvSpPr>
          <p:spPr bwMode="auto">
            <a:xfrm rot="16200000">
              <a:off x="3680570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0" name="Rectangle 796"/>
            <p:cNvSpPr>
              <a:spLocks noChangeArrowheads="1"/>
            </p:cNvSpPr>
            <p:nvPr/>
          </p:nvSpPr>
          <p:spPr bwMode="auto">
            <a:xfrm rot="16200000">
              <a:off x="3666282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1" name="Rectangle 797"/>
            <p:cNvSpPr>
              <a:spLocks noChangeArrowheads="1"/>
            </p:cNvSpPr>
            <p:nvPr/>
          </p:nvSpPr>
          <p:spPr bwMode="auto">
            <a:xfrm rot="16200000">
              <a:off x="3796457" y="29817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2" name="Rectangle 798"/>
            <p:cNvSpPr>
              <a:spLocks noChangeArrowheads="1"/>
            </p:cNvSpPr>
            <p:nvPr/>
          </p:nvSpPr>
          <p:spPr bwMode="auto">
            <a:xfrm rot="16200000">
              <a:off x="6363445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3" name="Rectangle 799"/>
            <p:cNvSpPr>
              <a:spLocks noChangeArrowheads="1"/>
            </p:cNvSpPr>
            <p:nvPr/>
          </p:nvSpPr>
          <p:spPr bwMode="auto">
            <a:xfrm rot="16200000">
              <a:off x="6369795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4" name="Rectangle 800"/>
            <p:cNvSpPr>
              <a:spLocks noChangeArrowheads="1"/>
            </p:cNvSpPr>
            <p:nvPr/>
          </p:nvSpPr>
          <p:spPr bwMode="auto">
            <a:xfrm rot="16200000">
              <a:off x="6384082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5" name="Rectangle 801"/>
            <p:cNvSpPr>
              <a:spLocks noChangeArrowheads="1"/>
            </p:cNvSpPr>
            <p:nvPr/>
          </p:nvSpPr>
          <p:spPr bwMode="auto">
            <a:xfrm rot="16200000">
              <a:off x="6369795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6" name="Rectangle 802"/>
            <p:cNvSpPr>
              <a:spLocks noChangeArrowheads="1"/>
            </p:cNvSpPr>
            <p:nvPr/>
          </p:nvSpPr>
          <p:spPr bwMode="auto">
            <a:xfrm rot="16200000">
              <a:off x="6384082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7" name="Rectangle 803"/>
            <p:cNvSpPr>
              <a:spLocks noChangeArrowheads="1"/>
            </p:cNvSpPr>
            <p:nvPr/>
          </p:nvSpPr>
          <p:spPr bwMode="auto">
            <a:xfrm rot="16200000">
              <a:off x="6365032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8" name="Rectangle 804"/>
            <p:cNvSpPr>
              <a:spLocks noChangeArrowheads="1"/>
            </p:cNvSpPr>
            <p:nvPr/>
          </p:nvSpPr>
          <p:spPr bwMode="auto">
            <a:xfrm rot="16200000">
              <a:off x="6372970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9" name="Rectangle 805"/>
            <p:cNvSpPr>
              <a:spLocks noChangeArrowheads="1"/>
            </p:cNvSpPr>
            <p:nvPr/>
          </p:nvSpPr>
          <p:spPr bwMode="auto">
            <a:xfrm rot="16200000">
              <a:off x="6384082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0" name="Rectangle 806"/>
            <p:cNvSpPr>
              <a:spLocks noChangeArrowheads="1"/>
            </p:cNvSpPr>
            <p:nvPr/>
          </p:nvSpPr>
          <p:spPr bwMode="auto">
            <a:xfrm rot="16200000">
              <a:off x="6369795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1" name="Rectangle 807"/>
            <p:cNvSpPr>
              <a:spLocks noChangeArrowheads="1"/>
            </p:cNvSpPr>
            <p:nvPr/>
          </p:nvSpPr>
          <p:spPr bwMode="auto">
            <a:xfrm rot="16200000">
              <a:off x="6492032" y="3024584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2" name="Rectangle 808"/>
            <p:cNvSpPr>
              <a:spLocks noChangeArrowheads="1"/>
            </p:cNvSpPr>
            <p:nvPr/>
          </p:nvSpPr>
          <p:spPr bwMode="auto">
            <a:xfrm rot="16200000">
              <a:off x="6509495" y="2973784"/>
              <a:ext cx="730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4" name="Rectangle 810"/>
            <p:cNvSpPr>
              <a:spLocks noChangeArrowheads="1"/>
            </p:cNvSpPr>
            <p:nvPr/>
          </p:nvSpPr>
          <p:spPr bwMode="auto">
            <a:xfrm rot="16200000">
              <a:off x="6498381" y="29309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6" name="Rectangle 812"/>
            <p:cNvSpPr>
              <a:spLocks noChangeArrowheads="1"/>
            </p:cNvSpPr>
            <p:nvPr/>
          </p:nvSpPr>
          <p:spPr bwMode="auto">
            <a:xfrm>
              <a:off x="39059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7" name="Rectangle 813"/>
            <p:cNvSpPr>
              <a:spLocks noChangeArrowheads="1"/>
            </p:cNvSpPr>
            <p:nvPr/>
          </p:nvSpPr>
          <p:spPr bwMode="auto">
            <a:xfrm>
              <a:off x="39583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8" name="Rectangle 814"/>
            <p:cNvSpPr>
              <a:spLocks noChangeArrowheads="1"/>
            </p:cNvSpPr>
            <p:nvPr/>
          </p:nvSpPr>
          <p:spPr bwMode="auto">
            <a:xfrm>
              <a:off x="4020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9" name="Rectangle 815"/>
            <p:cNvSpPr>
              <a:spLocks noChangeArrowheads="1"/>
            </p:cNvSpPr>
            <p:nvPr/>
          </p:nvSpPr>
          <p:spPr bwMode="auto">
            <a:xfrm>
              <a:off x="41472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0" name="Rectangle 816"/>
            <p:cNvSpPr>
              <a:spLocks noChangeArrowheads="1"/>
            </p:cNvSpPr>
            <p:nvPr/>
          </p:nvSpPr>
          <p:spPr bwMode="auto">
            <a:xfrm>
              <a:off x="41996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1" name="Rectangle 817"/>
            <p:cNvSpPr>
              <a:spLocks noChangeArrowheads="1"/>
            </p:cNvSpPr>
            <p:nvPr/>
          </p:nvSpPr>
          <p:spPr bwMode="auto">
            <a:xfrm>
              <a:off x="4261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2" name="Rectangle 818"/>
            <p:cNvSpPr>
              <a:spLocks noChangeArrowheads="1"/>
            </p:cNvSpPr>
            <p:nvPr/>
          </p:nvSpPr>
          <p:spPr bwMode="auto">
            <a:xfrm>
              <a:off x="372025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" name="Rectangle 820"/>
            <p:cNvSpPr>
              <a:spLocks noChangeArrowheads="1"/>
            </p:cNvSpPr>
            <p:nvPr/>
          </p:nvSpPr>
          <p:spPr bwMode="auto">
            <a:xfrm>
              <a:off x="3004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" name="Rectangle 821"/>
            <p:cNvSpPr>
              <a:spLocks noChangeArrowheads="1"/>
            </p:cNvSpPr>
            <p:nvPr/>
          </p:nvSpPr>
          <p:spPr bwMode="auto">
            <a:xfrm>
              <a:off x="3245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" name="Rectangle 822"/>
            <p:cNvSpPr>
              <a:spLocks noChangeArrowheads="1"/>
            </p:cNvSpPr>
            <p:nvPr/>
          </p:nvSpPr>
          <p:spPr bwMode="auto">
            <a:xfrm>
              <a:off x="2758232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" name="Rectangle 823"/>
            <p:cNvSpPr>
              <a:spLocks noChangeArrowheads="1"/>
            </p:cNvSpPr>
            <p:nvPr/>
          </p:nvSpPr>
          <p:spPr bwMode="auto">
            <a:xfrm>
              <a:off x="2435969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" name="Rectangle 824"/>
            <p:cNvSpPr>
              <a:spLocks noChangeArrowheads="1"/>
            </p:cNvSpPr>
            <p:nvPr/>
          </p:nvSpPr>
          <p:spPr bwMode="auto">
            <a:xfrm>
              <a:off x="249470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9" name="Rectangle 825"/>
            <p:cNvSpPr>
              <a:spLocks noChangeArrowheads="1"/>
            </p:cNvSpPr>
            <p:nvPr/>
          </p:nvSpPr>
          <p:spPr bwMode="auto">
            <a:xfrm>
              <a:off x="2548682" y="3340497"/>
              <a:ext cx="746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0" name="Rectangle 826"/>
            <p:cNvSpPr>
              <a:spLocks noChangeArrowheads="1"/>
            </p:cNvSpPr>
            <p:nvPr/>
          </p:nvSpPr>
          <p:spPr bwMode="auto">
            <a:xfrm>
              <a:off x="257725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1" name="Freeform 827"/>
            <p:cNvSpPr>
              <a:spLocks/>
            </p:cNvSpPr>
            <p:nvPr/>
          </p:nvSpPr>
          <p:spPr bwMode="auto">
            <a:xfrm>
              <a:off x="3324969" y="3440509"/>
              <a:ext cx="17463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2" name="Freeform 828"/>
            <p:cNvSpPr>
              <a:spLocks/>
            </p:cNvSpPr>
            <p:nvPr/>
          </p:nvSpPr>
          <p:spPr bwMode="auto">
            <a:xfrm>
              <a:off x="3356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3" name="Freeform 829"/>
            <p:cNvSpPr>
              <a:spLocks/>
            </p:cNvSpPr>
            <p:nvPr/>
          </p:nvSpPr>
          <p:spPr bwMode="auto">
            <a:xfrm>
              <a:off x="3388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4" name="Freeform 830"/>
            <p:cNvSpPr>
              <a:spLocks/>
            </p:cNvSpPr>
            <p:nvPr/>
          </p:nvSpPr>
          <p:spPr bwMode="auto">
            <a:xfrm>
              <a:off x="4340969" y="3440509"/>
              <a:ext cx="15875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5" name="Freeform 831"/>
            <p:cNvSpPr>
              <a:spLocks/>
            </p:cNvSpPr>
            <p:nvPr/>
          </p:nvSpPr>
          <p:spPr bwMode="auto">
            <a:xfrm>
              <a:off x="4372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6" name="Freeform 832"/>
            <p:cNvSpPr>
              <a:spLocks/>
            </p:cNvSpPr>
            <p:nvPr/>
          </p:nvSpPr>
          <p:spPr bwMode="auto">
            <a:xfrm>
              <a:off x="4404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8" y="17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8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59" name="Straight Connector 2658"/>
            <p:cNvCxnSpPr/>
            <p:nvPr/>
          </p:nvCxnSpPr>
          <p:spPr bwMode="auto">
            <a:xfrm rot="16200000" flipH="1">
              <a:off x="6374123" y="3087997"/>
              <a:ext cx="471289" cy="116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2708" name="Rectangle 1684"/>
          <p:cNvSpPr>
            <a:spLocks noChangeArrowheads="1"/>
          </p:cNvSpPr>
          <p:nvPr/>
        </p:nvSpPr>
        <p:spPr bwMode="auto">
          <a:xfrm>
            <a:off x="1782788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09" name="Rectangle 1685"/>
          <p:cNvSpPr>
            <a:spLocks noChangeArrowheads="1"/>
          </p:cNvSpPr>
          <p:nvPr/>
        </p:nvSpPr>
        <p:spPr bwMode="auto">
          <a:xfrm>
            <a:off x="7721724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0" name="Rectangle 1686"/>
          <p:cNvSpPr>
            <a:spLocks noChangeArrowheads="1"/>
          </p:cNvSpPr>
          <p:nvPr/>
        </p:nvSpPr>
        <p:spPr bwMode="auto">
          <a:xfrm>
            <a:off x="7785225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1" name="Rectangle 1687"/>
          <p:cNvSpPr>
            <a:spLocks noChangeArrowheads="1"/>
          </p:cNvSpPr>
          <p:nvPr/>
        </p:nvSpPr>
        <p:spPr bwMode="auto">
          <a:xfrm>
            <a:off x="7850314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9" name="Freeform 1695"/>
          <p:cNvSpPr>
            <a:spLocks/>
          </p:cNvSpPr>
          <p:nvPr/>
        </p:nvSpPr>
        <p:spPr bwMode="auto">
          <a:xfrm>
            <a:off x="2813093" y="4311681"/>
            <a:ext cx="4513337" cy="539754"/>
          </a:xfrm>
          <a:custGeom>
            <a:avLst/>
            <a:gdLst/>
            <a:ahLst/>
            <a:cxnLst>
              <a:cxn ang="0">
                <a:pos x="4834" y="578"/>
              </a:cxn>
              <a:cxn ang="0">
                <a:pos x="0" y="578"/>
              </a:cxn>
              <a:cxn ang="0">
                <a:pos x="1362" y="0"/>
              </a:cxn>
              <a:cxn ang="0">
                <a:pos x="0" y="0"/>
              </a:cxn>
            </a:cxnLst>
            <a:rect l="0" t="0" r="r" b="b"/>
            <a:pathLst>
              <a:path w="4834" h="578">
                <a:moveTo>
                  <a:pt x="4834" y="578"/>
                </a:moveTo>
                <a:lnTo>
                  <a:pt x="0" y="578"/>
                </a:lnTo>
                <a:lnTo>
                  <a:pt x="1362" y="0"/>
                </a:lnTo>
                <a:lnTo>
                  <a:pt x="0" y="0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20" name="Rectangle 1696"/>
          <p:cNvSpPr>
            <a:spLocks noChangeArrowheads="1"/>
          </p:cNvSpPr>
          <p:nvPr/>
        </p:nvSpPr>
        <p:spPr bwMode="auto">
          <a:xfrm>
            <a:off x="4865764" y="3759228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1" name="Rectangle 1697"/>
          <p:cNvSpPr>
            <a:spLocks noChangeArrowheads="1"/>
          </p:cNvSpPr>
          <p:nvPr/>
        </p:nvSpPr>
        <p:spPr bwMode="auto">
          <a:xfrm>
            <a:off x="4957841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2" name="Rectangle 1698"/>
          <p:cNvSpPr>
            <a:spLocks noChangeArrowheads="1"/>
          </p:cNvSpPr>
          <p:nvPr/>
        </p:nvSpPr>
        <p:spPr bwMode="auto">
          <a:xfrm>
            <a:off x="5030867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" name="Rectangle 1699"/>
          <p:cNvSpPr>
            <a:spLocks noChangeArrowheads="1"/>
          </p:cNvSpPr>
          <p:nvPr/>
        </p:nvSpPr>
        <p:spPr bwMode="auto">
          <a:xfrm>
            <a:off x="5102306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" name="Rectangle 1700"/>
          <p:cNvSpPr>
            <a:spLocks noChangeArrowheads="1"/>
          </p:cNvSpPr>
          <p:nvPr/>
        </p:nvSpPr>
        <p:spPr bwMode="auto">
          <a:xfrm>
            <a:off x="5173745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5" name="Rectangle 1701"/>
          <p:cNvSpPr>
            <a:spLocks noChangeArrowheads="1"/>
          </p:cNvSpPr>
          <p:nvPr/>
        </p:nvSpPr>
        <p:spPr bwMode="auto">
          <a:xfrm>
            <a:off x="5245183" y="3759228"/>
            <a:ext cx="10001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6" name="Rectangle 1702"/>
          <p:cNvSpPr>
            <a:spLocks noChangeArrowheads="1"/>
          </p:cNvSpPr>
          <p:nvPr/>
        </p:nvSpPr>
        <p:spPr bwMode="auto">
          <a:xfrm>
            <a:off x="4653036" y="4857785"/>
            <a:ext cx="95252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7" name="Rectangle 1703"/>
          <p:cNvSpPr>
            <a:spLocks noChangeArrowheads="1"/>
          </p:cNvSpPr>
          <p:nvPr/>
        </p:nvSpPr>
        <p:spPr bwMode="auto">
          <a:xfrm>
            <a:off x="4707012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8" name="Rectangle 1704"/>
          <p:cNvSpPr>
            <a:spLocks noChangeArrowheads="1"/>
          </p:cNvSpPr>
          <p:nvPr/>
        </p:nvSpPr>
        <p:spPr bwMode="auto">
          <a:xfrm>
            <a:off x="4757813" y="4857785"/>
            <a:ext cx="98427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9" name="Rectangle 1705"/>
          <p:cNvSpPr>
            <a:spLocks noChangeArrowheads="1"/>
          </p:cNvSpPr>
          <p:nvPr/>
        </p:nvSpPr>
        <p:spPr bwMode="auto">
          <a:xfrm>
            <a:off x="4818139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0" name="Rectangle 1706"/>
          <p:cNvSpPr>
            <a:spLocks noChangeArrowheads="1"/>
          </p:cNvSpPr>
          <p:nvPr/>
        </p:nvSpPr>
        <p:spPr bwMode="auto">
          <a:xfrm>
            <a:off x="4841952" y="4857785"/>
            <a:ext cx="1031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1" name="Rectangle 1707"/>
          <p:cNvSpPr>
            <a:spLocks noChangeArrowheads="1"/>
          </p:cNvSpPr>
          <p:nvPr/>
        </p:nvSpPr>
        <p:spPr bwMode="auto">
          <a:xfrm>
            <a:off x="4908628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2" name="Rectangle 1708"/>
          <p:cNvSpPr>
            <a:spLocks noChangeArrowheads="1"/>
          </p:cNvSpPr>
          <p:nvPr/>
        </p:nvSpPr>
        <p:spPr bwMode="auto">
          <a:xfrm>
            <a:off x="4929266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3" name="Rectangle 1709"/>
          <p:cNvSpPr>
            <a:spLocks noChangeArrowheads="1"/>
          </p:cNvSpPr>
          <p:nvPr/>
        </p:nvSpPr>
        <p:spPr bwMode="auto">
          <a:xfrm>
            <a:off x="4978479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4" name="Rectangle 1710"/>
          <p:cNvSpPr>
            <a:spLocks noChangeArrowheads="1"/>
          </p:cNvSpPr>
          <p:nvPr/>
        </p:nvSpPr>
        <p:spPr bwMode="auto">
          <a:xfrm>
            <a:off x="5029280" y="4857785"/>
            <a:ext cx="8413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5" name="Rectangle 1711"/>
          <p:cNvSpPr>
            <a:spLocks noChangeArrowheads="1"/>
          </p:cNvSpPr>
          <p:nvPr/>
        </p:nvSpPr>
        <p:spPr bwMode="auto">
          <a:xfrm>
            <a:off x="5073730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6" name="Rectangle 1712"/>
          <p:cNvSpPr>
            <a:spLocks noChangeArrowheads="1"/>
          </p:cNvSpPr>
          <p:nvPr/>
        </p:nvSpPr>
        <p:spPr bwMode="auto">
          <a:xfrm>
            <a:off x="5099131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7" name="Rectangle 1713"/>
          <p:cNvSpPr>
            <a:spLocks noChangeArrowheads="1"/>
          </p:cNvSpPr>
          <p:nvPr/>
        </p:nvSpPr>
        <p:spPr bwMode="auto">
          <a:xfrm>
            <a:off x="5124531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8" name="Rectangle 1714"/>
          <p:cNvSpPr>
            <a:spLocks noChangeArrowheads="1"/>
          </p:cNvSpPr>
          <p:nvPr/>
        </p:nvSpPr>
        <p:spPr bwMode="auto">
          <a:xfrm>
            <a:off x="5154694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9" name="Rectangle 1715"/>
          <p:cNvSpPr>
            <a:spLocks noChangeArrowheads="1"/>
          </p:cNvSpPr>
          <p:nvPr/>
        </p:nvSpPr>
        <p:spPr bwMode="auto">
          <a:xfrm>
            <a:off x="5205495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0" name="Rectangle 1716"/>
          <p:cNvSpPr>
            <a:spLocks noChangeArrowheads="1"/>
          </p:cNvSpPr>
          <p:nvPr/>
        </p:nvSpPr>
        <p:spPr bwMode="auto">
          <a:xfrm>
            <a:off x="5254708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1" name="Rectangle 1717"/>
          <p:cNvSpPr>
            <a:spLocks noChangeArrowheads="1"/>
          </p:cNvSpPr>
          <p:nvPr/>
        </p:nvSpPr>
        <p:spPr bwMode="auto">
          <a:xfrm>
            <a:off x="5280109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2" name="Rectangle 1718"/>
          <p:cNvSpPr>
            <a:spLocks noChangeArrowheads="1"/>
          </p:cNvSpPr>
          <p:nvPr/>
        </p:nvSpPr>
        <p:spPr bwMode="auto">
          <a:xfrm>
            <a:off x="5300747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3" name="Rectangle 1719"/>
          <p:cNvSpPr>
            <a:spLocks noChangeArrowheads="1"/>
          </p:cNvSpPr>
          <p:nvPr/>
        </p:nvSpPr>
        <p:spPr bwMode="auto">
          <a:xfrm>
            <a:off x="53515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4" name="Rectangle 1720"/>
          <p:cNvSpPr>
            <a:spLocks noChangeArrowheads="1"/>
          </p:cNvSpPr>
          <p:nvPr/>
        </p:nvSpPr>
        <p:spPr bwMode="auto">
          <a:xfrm>
            <a:off x="54023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5" name="Rectangle 1721"/>
          <p:cNvSpPr>
            <a:spLocks noChangeArrowheads="1"/>
          </p:cNvSpPr>
          <p:nvPr/>
        </p:nvSpPr>
        <p:spPr bwMode="auto">
          <a:xfrm>
            <a:off x="5451562" y="4857785"/>
            <a:ext cx="571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6" name="Rectangle 1722"/>
          <p:cNvSpPr>
            <a:spLocks noChangeArrowheads="1"/>
          </p:cNvSpPr>
          <p:nvPr/>
        </p:nvSpPr>
        <p:spPr bwMode="auto">
          <a:xfrm>
            <a:off x="5472200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7" name="Rectangle 1723"/>
          <p:cNvSpPr>
            <a:spLocks noChangeArrowheads="1"/>
          </p:cNvSpPr>
          <p:nvPr/>
        </p:nvSpPr>
        <p:spPr bwMode="auto">
          <a:xfrm>
            <a:off x="4940378" y="4322794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8" name="Rectangle 1724"/>
          <p:cNvSpPr>
            <a:spLocks noChangeArrowheads="1"/>
          </p:cNvSpPr>
          <p:nvPr/>
        </p:nvSpPr>
        <p:spPr bwMode="auto">
          <a:xfrm>
            <a:off x="5034042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9" name="Rectangle 1725"/>
          <p:cNvSpPr>
            <a:spLocks noChangeArrowheads="1"/>
          </p:cNvSpPr>
          <p:nvPr/>
        </p:nvSpPr>
        <p:spPr bwMode="auto">
          <a:xfrm>
            <a:off x="5105481" y="4322794"/>
            <a:ext cx="9366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0" name="Rectangle 1726"/>
          <p:cNvSpPr>
            <a:spLocks noChangeArrowheads="1"/>
          </p:cNvSpPr>
          <p:nvPr/>
        </p:nvSpPr>
        <p:spPr bwMode="auto">
          <a:xfrm>
            <a:off x="5141994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1" name="Rectangle 1727"/>
          <p:cNvSpPr>
            <a:spLocks noChangeArrowheads="1"/>
          </p:cNvSpPr>
          <p:nvPr/>
        </p:nvSpPr>
        <p:spPr bwMode="auto">
          <a:xfrm>
            <a:off x="446570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2" name="Rectangle 1728"/>
          <p:cNvSpPr>
            <a:spLocks noChangeArrowheads="1"/>
          </p:cNvSpPr>
          <p:nvPr/>
        </p:nvSpPr>
        <p:spPr bwMode="auto">
          <a:xfrm>
            <a:off x="450063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3" name="Rectangle 1729"/>
          <p:cNvSpPr>
            <a:spLocks noChangeArrowheads="1"/>
          </p:cNvSpPr>
          <p:nvPr/>
        </p:nvSpPr>
        <p:spPr bwMode="auto">
          <a:xfrm>
            <a:off x="452285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" name="Rectangle 1730"/>
          <p:cNvSpPr>
            <a:spLocks noChangeArrowheads="1"/>
          </p:cNvSpPr>
          <p:nvPr/>
        </p:nvSpPr>
        <p:spPr bwMode="auto">
          <a:xfrm>
            <a:off x="4580010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" name="Rectangle 1731"/>
          <p:cNvSpPr>
            <a:spLocks noChangeArrowheads="1"/>
          </p:cNvSpPr>
          <p:nvPr/>
        </p:nvSpPr>
        <p:spPr bwMode="auto">
          <a:xfrm>
            <a:off x="4632398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6" name="Rectangle 1732"/>
          <p:cNvSpPr>
            <a:spLocks noChangeArrowheads="1"/>
          </p:cNvSpPr>
          <p:nvPr/>
        </p:nvSpPr>
        <p:spPr bwMode="auto">
          <a:xfrm>
            <a:off x="465462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7" name="Rectangle 1733"/>
          <p:cNvSpPr>
            <a:spLocks noChangeArrowheads="1"/>
          </p:cNvSpPr>
          <p:nvPr/>
        </p:nvSpPr>
        <p:spPr bwMode="auto">
          <a:xfrm>
            <a:off x="471336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8" name="Rectangle 1734"/>
          <p:cNvSpPr>
            <a:spLocks noChangeArrowheads="1"/>
          </p:cNvSpPr>
          <p:nvPr/>
        </p:nvSpPr>
        <p:spPr bwMode="auto">
          <a:xfrm>
            <a:off x="477051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9" name="Rectangle 1735"/>
          <p:cNvSpPr>
            <a:spLocks noChangeArrowheads="1"/>
          </p:cNvSpPr>
          <p:nvPr/>
        </p:nvSpPr>
        <p:spPr bwMode="auto">
          <a:xfrm>
            <a:off x="4827664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0" name="Rectangle 1736"/>
          <p:cNvSpPr>
            <a:spLocks noChangeArrowheads="1"/>
          </p:cNvSpPr>
          <p:nvPr/>
        </p:nvSpPr>
        <p:spPr bwMode="auto">
          <a:xfrm>
            <a:off x="4886402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1" name="Rectangle 1737"/>
          <p:cNvSpPr>
            <a:spLocks noChangeArrowheads="1"/>
          </p:cNvSpPr>
          <p:nvPr/>
        </p:nvSpPr>
        <p:spPr bwMode="auto">
          <a:xfrm>
            <a:off x="4914978" y="4448207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2" name="Rectangle 1738"/>
          <p:cNvSpPr>
            <a:spLocks noChangeArrowheads="1"/>
          </p:cNvSpPr>
          <p:nvPr/>
        </p:nvSpPr>
        <p:spPr bwMode="auto">
          <a:xfrm>
            <a:off x="498959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3" name="Rectangle 1739"/>
          <p:cNvSpPr>
            <a:spLocks noChangeArrowheads="1"/>
          </p:cNvSpPr>
          <p:nvPr/>
        </p:nvSpPr>
        <p:spPr bwMode="auto">
          <a:xfrm>
            <a:off x="504674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4" name="Rectangle 1740"/>
          <p:cNvSpPr>
            <a:spLocks noChangeArrowheads="1"/>
          </p:cNvSpPr>
          <p:nvPr/>
        </p:nvSpPr>
        <p:spPr bwMode="auto">
          <a:xfrm>
            <a:off x="510389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" name="Rectangle 1741"/>
          <p:cNvSpPr>
            <a:spLocks noChangeArrowheads="1"/>
          </p:cNvSpPr>
          <p:nvPr/>
        </p:nvSpPr>
        <p:spPr bwMode="auto">
          <a:xfrm>
            <a:off x="5161044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" name="Rectangle 1742"/>
          <p:cNvSpPr>
            <a:spLocks noChangeArrowheads="1"/>
          </p:cNvSpPr>
          <p:nvPr/>
        </p:nvSpPr>
        <p:spPr bwMode="auto">
          <a:xfrm>
            <a:off x="5189620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7" name="Rectangle 1743"/>
          <p:cNvSpPr>
            <a:spLocks noChangeArrowheads="1"/>
          </p:cNvSpPr>
          <p:nvPr/>
        </p:nvSpPr>
        <p:spPr bwMode="auto">
          <a:xfrm>
            <a:off x="524835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8" name="Rectangle 1744"/>
          <p:cNvSpPr>
            <a:spLocks noChangeArrowheads="1"/>
          </p:cNvSpPr>
          <p:nvPr/>
        </p:nvSpPr>
        <p:spPr bwMode="auto">
          <a:xfrm>
            <a:off x="530550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9" name="Rectangle 1745"/>
          <p:cNvSpPr>
            <a:spLocks noChangeArrowheads="1"/>
          </p:cNvSpPr>
          <p:nvPr/>
        </p:nvSpPr>
        <p:spPr bwMode="auto">
          <a:xfrm>
            <a:off x="5362660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0" name="Rectangle 1746"/>
          <p:cNvSpPr>
            <a:spLocks noChangeArrowheads="1"/>
          </p:cNvSpPr>
          <p:nvPr/>
        </p:nvSpPr>
        <p:spPr bwMode="auto">
          <a:xfrm>
            <a:off x="538647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1" name="Rectangle 1747"/>
          <p:cNvSpPr>
            <a:spLocks noChangeArrowheads="1"/>
          </p:cNvSpPr>
          <p:nvPr/>
        </p:nvSpPr>
        <p:spPr bwMode="auto">
          <a:xfrm>
            <a:off x="5408698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2" name="Rectangle 1748"/>
          <p:cNvSpPr>
            <a:spLocks noChangeArrowheads="1"/>
          </p:cNvSpPr>
          <p:nvPr/>
        </p:nvSpPr>
        <p:spPr bwMode="auto">
          <a:xfrm>
            <a:off x="546108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3" name="Rectangle 1749"/>
          <p:cNvSpPr>
            <a:spLocks noChangeArrowheads="1"/>
          </p:cNvSpPr>
          <p:nvPr/>
        </p:nvSpPr>
        <p:spPr bwMode="auto">
          <a:xfrm>
            <a:off x="551823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4" name="Rectangle 1750"/>
          <p:cNvSpPr>
            <a:spLocks noChangeArrowheads="1"/>
          </p:cNvSpPr>
          <p:nvPr/>
        </p:nvSpPr>
        <p:spPr bwMode="auto">
          <a:xfrm>
            <a:off x="5573801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5" name="Rectangle 1751"/>
          <p:cNvSpPr>
            <a:spLocks noChangeArrowheads="1"/>
          </p:cNvSpPr>
          <p:nvPr/>
        </p:nvSpPr>
        <p:spPr bwMode="auto">
          <a:xfrm>
            <a:off x="559602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6" name="Rectangle 1752"/>
          <p:cNvSpPr>
            <a:spLocks noChangeArrowheads="1"/>
          </p:cNvSpPr>
          <p:nvPr/>
        </p:nvSpPr>
        <p:spPr bwMode="auto">
          <a:xfrm>
            <a:off x="565317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7" name="Rectangle 1753"/>
          <p:cNvSpPr>
            <a:spLocks noChangeArrowheads="1"/>
          </p:cNvSpPr>
          <p:nvPr/>
        </p:nvSpPr>
        <p:spPr bwMode="auto">
          <a:xfrm>
            <a:off x="3100435" y="4149755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8" name="Rectangle 1754"/>
          <p:cNvSpPr>
            <a:spLocks noChangeArrowheads="1"/>
          </p:cNvSpPr>
          <p:nvPr/>
        </p:nvSpPr>
        <p:spPr bwMode="auto">
          <a:xfrm>
            <a:off x="3175049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9" name="Rectangle 1755"/>
          <p:cNvSpPr>
            <a:spLocks noChangeArrowheads="1"/>
          </p:cNvSpPr>
          <p:nvPr/>
        </p:nvSpPr>
        <p:spPr bwMode="auto">
          <a:xfrm>
            <a:off x="3232200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0" name="Rectangle 1756"/>
          <p:cNvSpPr>
            <a:spLocks noChangeArrowheads="1"/>
          </p:cNvSpPr>
          <p:nvPr/>
        </p:nvSpPr>
        <p:spPr bwMode="auto">
          <a:xfrm>
            <a:off x="3260775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1" name="Rectangle 1757"/>
          <p:cNvSpPr>
            <a:spLocks noChangeArrowheads="1"/>
          </p:cNvSpPr>
          <p:nvPr/>
        </p:nvSpPr>
        <p:spPr bwMode="auto">
          <a:xfrm>
            <a:off x="3319514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2" name="Rectangle 1758"/>
          <p:cNvSpPr>
            <a:spLocks noChangeArrowheads="1"/>
          </p:cNvSpPr>
          <p:nvPr/>
        </p:nvSpPr>
        <p:spPr bwMode="auto">
          <a:xfrm>
            <a:off x="3348089" y="4149755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3" name="Rectangle 1759"/>
          <p:cNvSpPr>
            <a:spLocks noChangeArrowheads="1"/>
          </p:cNvSpPr>
          <p:nvPr/>
        </p:nvSpPr>
        <p:spPr bwMode="auto">
          <a:xfrm>
            <a:off x="3417941" y="4149755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4" name="Rectangle 1760"/>
          <p:cNvSpPr>
            <a:spLocks noChangeArrowheads="1"/>
          </p:cNvSpPr>
          <p:nvPr/>
        </p:nvSpPr>
        <p:spPr bwMode="auto">
          <a:xfrm>
            <a:off x="3468741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" name="Rectangle 1761"/>
          <p:cNvSpPr>
            <a:spLocks noChangeArrowheads="1"/>
          </p:cNvSpPr>
          <p:nvPr/>
        </p:nvSpPr>
        <p:spPr bwMode="auto">
          <a:xfrm>
            <a:off x="3497317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6" name="Rectangle 1762"/>
          <p:cNvSpPr>
            <a:spLocks noChangeArrowheads="1"/>
          </p:cNvSpPr>
          <p:nvPr/>
        </p:nvSpPr>
        <p:spPr bwMode="auto">
          <a:xfrm>
            <a:off x="3554468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7" name="Rectangle 1763"/>
          <p:cNvSpPr>
            <a:spLocks noChangeArrowheads="1"/>
          </p:cNvSpPr>
          <p:nvPr/>
        </p:nvSpPr>
        <p:spPr bwMode="auto">
          <a:xfrm>
            <a:off x="3583043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8" name="Rectangle 1764"/>
          <p:cNvSpPr>
            <a:spLocks noChangeArrowheads="1"/>
          </p:cNvSpPr>
          <p:nvPr/>
        </p:nvSpPr>
        <p:spPr bwMode="auto">
          <a:xfrm>
            <a:off x="2347948" y="359888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9" name="Rectangle 1765"/>
          <p:cNvSpPr>
            <a:spLocks noChangeArrowheads="1"/>
          </p:cNvSpPr>
          <p:nvPr/>
        </p:nvSpPr>
        <p:spPr bwMode="auto">
          <a:xfrm>
            <a:off x="2417799" y="359888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0" name="Rectangle 1766"/>
          <p:cNvSpPr>
            <a:spLocks noChangeArrowheads="1"/>
          </p:cNvSpPr>
          <p:nvPr/>
        </p:nvSpPr>
        <p:spPr bwMode="auto">
          <a:xfrm>
            <a:off x="2470187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1" name="Rectangle 1767"/>
          <p:cNvSpPr>
            <a:spLocks noChangeArrowheads="1"/>
          </p:cNvSpPr>
          <p:nvPr/>
        </p:nvSpPr>
        <p:spPr bwMode="auto">
          <a:xfrm>
            <a:off x="2498763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2" name="Rectangle 1768"/>
          <p:cNvSpPr>
            <a:spLocks noChangeArrowheads="1"/>
          </p:cNvSpPr>
          <p:nvPr/>
        </p:nvSpPr>
        <p:spPr bwMode="auto">
          <a:xfrm>
            <a:off x="2555914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3" name="Rectangle 1769"/>
          <p:cNvSpPr>
            <a:spLocks noChangeArrowheads="1"/>
          </p:cNvSpPr>
          <p:nvPr/>
        </p:nvSpPr>
        <p:spPr bwMode="auto">
          <a:xfrm>
            <a:off x="2584489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4" name="Rectangle 1770"/>
          <p:cNvSpPr>
            <a:spLocks noChangeArrowheads="1"/>
          </p:cNvSpPr>
          <p:nvPr/>
        </p:nvSpPr>
        <p:spPr bwMode="auto">
          <a:xfrm>
            <a:off x="2643228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5" name="Rectangle 1771"/>
          <p:cNvSpPr>
            <a:spLocks noChangeArrowheads="1"/>
          </p:cNvSpPr>
          <p:nvPr/>
        </p:nvSpPr>
        <p:spPr bwMode="auto">
          <a:xfrm>
            <a:off x="2670216" y="359888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6" name="Rectangle 1772"/>
          <p:cNvSpPr>
            <a:spLocks noChangeArrowheads="1"/>
          </p:cNvSpPr>
          <p:nvPr/>
        </p:nvSpPr>
        <p:spPr bwMode="auto">
          <a:xfrm>
            <a:off x="2354298" y="413229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7" name="Rectangle 1773"/>
          <p:cNvSpPr>
            <a:spLocks noChangeArrowheads="1"/>
          </p:cNvSpPr>
          <p:nvPr/>
        </p:nvSpPr>
        <p:spPr bwMode="auto">
          <a:xfrm>
            <a:off x="242414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8" name="Rectangle 1774"/>
          <p:cNvSpPr>
            <a:spLocks noChangeArrowheads="1"/>
          </p:cNvSpPr>
          <p:nvPr/>
        </p:nvSpPr>
        <p:spPr bwMode="auto">
          <a:xfrm>
            <a:off x="2474950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9" name="Rectangle 1775"/>
          <p:cNvSpPr>
            <a:spLocks noChangeArrowheads="1"/>
          </p:cNvSpPr>
          <p:nvPr/>
        </p:nvSpPr>
        <p:spPr bwMode="auto">
          <a:xfrm>
            <a:off x="2505113" y="413229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0" name="Rectangle 1776"/>
          <p:cNvSpPr>
            <a:spLocks noChangeArrowheads="1"/>
          </p:cNvSpPr>
          <p:nvPr/>
        </p:nvSpPr>
        <p:spPr bwMode="auto">
          <a:xfrm>
            <a:off x="2560676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1" name="Rectangle 1777"/>
          <p:cNvSpPr>
            <a:spLocks noChangeArrowheads="1"/>
          </p:cNvSpPr>
          <p:nvPr/>
        </p:nvSpPr>
        <p:spPr bwMode="auto">
          <a:xfrm>
            <a:off x="259083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2" name="Rectangle 1778"/>
          <p:cNvSpPr>
            <a:spLocks noChangeArrowheads="1"/>
          </p:cNvSpPr>
          <p:nvPr/>
        </p:nvSpPr>
        <p:spPr bwMode="auto">
          <a:xfrm>
            <a:off x="2643228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3" name="Rectangle 1779"/>
          <p:cNvSpPr>
            <a:spLocks noChangeArrowheads="1"/>
          </p:cNvSpPr>
          <p:nvPr/>
        </p:nvSpPr>
        <p:spPr bwMode="auto">
          <a:xfrm>
            <a:off x="2670216" y="413229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4" name="Rectangle 1780"/>
          <p:cNvSpPr>
            <a:spLocks noChangeArrowheads="1"/>
          </p:cNvSpPr>
          <p:nvPr/>
        </p:nvSpPr>
        <p:spPr bwMode="auto">
          <a:xfrm>
            <a:off x="2246346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5" name="Rectangle 1781"/>
          <p:cNvSpPr>
            <a:spLocks noChangeArrowheads="1"/>
          </p:cNvSpPr>
          <p:nvPr/>
        </p:nvSpPr>
        <p:spPr bwMode="auto">
          <a:xfrm>
            <a:off x="2314610" y="467680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6" name="Rectangle 1782"/>
          <p:cNvSpPr>
            <a:spLocks noChangeArrowheads="1"/>
          </p:cNvSpPr>
          <p:nvPr/>
        </p:nvSpPr>
        <p:spPr bwMode="auto">
          <a:xfrm>
            <a:off x="236699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7" name="Rectangle 1783"/>
          <p:cNvSpPr>
            <a:spLocks noChangeArrowheads="1"/>
          </p:cNvSpPr>
          <p:nvPr/>
        </p:nvSpPr>
        <p:spPr bwMode="auto">
          <a:xfrm>
            <a:off x="2395574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8" name="Rectangle 1784"/>
          <p:cNvSpPr>
            <a:spLocks noChangeArrowheads="1"/>
          </p:cNvSpPr>
          <p:nvPr/>
        </p:nvSpPr>
        <p:spPr bwMode="auto">
          <a:xfrm>
            <a:off x="2452725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9" name="Rectangle 1785"/>
          <p:cNvSpPr>
            <a:spLocks noChangeArrowheads="1"/>
          </p:cNvSpPr>
          <p:nvPr/>
        </p:nvSpPr>
        <p:spPr bwMode="auto">
          <a:xfrm>
            <a:off x="2481300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0" name="Rectangle 1786"/>
          <p:cNvSpPr>
            <a:spLocks noChangeArrowheads="1"/>
          </p:cNvSpPr>
          <p:nvPr/>
        </p:nvSpPr>
        <p:spPr bwMode="auto">
          <a:xfrm>
            <a:off x="2549564" y="467680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1" name="Rectangle 1787"/>
          <p:cNvSpPr>
            <a:spLocks noChangeArrowheads="1"/>
          </p:cNvSpPr>
          <p:nvPr/>
        </p:nvSpPr>
        <p:spPr bwMode="auto">
          <a:xfrm>
            <a:off x="2584489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2" name="Rectangle 1788"/>
          <p:cNvSpPr>
            <a:spLocks noChangeArrowheads="1"/>
          </p:cNvSpPr>
          <p:nvPr/>
        </p:nvSpPr>
        <p:spPr bwMode="auto">
          <a:xfrm>
            <a:off x="264322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3" name="Rectangle 1789"/>
          <p:cNvSpPr>
            <a:spLocks noChangeArrowheads="1"/>
          </p:cNvSpPr>
          <p:nvPr/>
        </p:nvSpPr>
        <p:spPr bwMode="auto">
          <a:xfrm>
            <a:off x="2670216" y="467680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4" name="Rectangle 1790"/>
          <p:cNvSpPr>
            <a:spLocks noChangeArrowheads="1"/>
          </p:cNvSpPr>
          <p:nvPr/>
        </p:nvSpPr>
        <p:spPr bwMode="auto">
          <a:xfrm>
            <a:off x="2336835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5" name="Rectangle 1791"/>
          <p:cNvSpPr>
            <a:spLocks noChangeArrowheads="1"/>
          </p:cNvSpPr>
          <p:nvPr/>
        </p:nvSpPr>
        <p:spPr bwMode="auto">
          <a:xfrm>
            <a:off x="2406686" y="491652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6" name="Rectangle 1792"/>
          <p:cNvSpPr>
            <a:spLocks noChangeArrowheads="1"/>
          </p:cNvSpPr>
          <p:nvPr/>
        </p:nvSpPr>
        <p:spPr bwMode="auto">
          <a:xfrm>
            <a:off x="2457487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7" name="Rectangle 1793"/>
          <p:cNvSpPr>
            <a:spLocks noChangeArrowheads="1"/>
          </p:cNvSpPr>
          <p:nvPr/>
        </p:nvSpPr>
        <p:spPr bwMode="auto">
          <a:xfrm>
            <a:off x="2486063" y="491652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8" name="Rectangle 1794"/>
          <p:cNvSpPr>
            <a:spLocks noChangeArrowheads="1"/>
          </p:cNvSpPr>
          <p:nvPr/>
        </p:nvSpPr>
        <p:spPr bwMode="auto">
          <a:xfrm>
            <a:off x="2544801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9" name="Rectangle 1795"/>
          <p:cNvSpPr>
            <a:spLocks noChangeArrowheads="1"/>
          </p:cNvSpPr>
          <p:nvPr/>
        </p:nvSpPr>
        <p:spPr bwMode="auto">
          <a:xfrm>
            <a:off x="2573377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0" name="Rectangle 1796"/>
          <p:cNvSpPr>
            <a:spLocks noChangeArrowheads="1"/>
          </p:cNvSpPr>
          <p:nvPr/>
        </p:nvSpPr>
        <p:spPr bwMode="auto">
          <a:xfrm>
            <a:off x="2643228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1" name="Rectangle 1797"/>
          <p:cNvSpPr>
            <a:spLocks noChangeArrowheads="1"/>
          </p:cNvSpPr>
          <p:nvPr/>
        </p:nvSpPr>
        <p:spPr bwMode="auto">
          <a:xfrm>
            <a:off x="2670216" y="491652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2" name="Rectangle 1798"/>
          <p:cNvSpPr>
            <a:spLocks noChangeArrowheads="1"/>
          </p:cNvSpPr>
          <p:nvPr/>
        </p:nvSpPr>
        <p:spPr bwMode="auto">
          <a:xfrm>
            <a:off x="6445353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3" name="Rectangle 1799"/>
          <p:cNvSpPr>
            <a:spLocks noChangeArrowheads="1"/>
          </p:cNvSpPr>
          <p:nvPr/>
        </p:nvSpPr>
        <p:spPr bwMode="auto">
          <a:xfrm>
            <a:off x="651996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4" name="Rectangle 1800"/>
          <p:cNvSpPr>
            <a:spLocks noChangeArrowheads="1"/>
          </p:cNvSpPr>
          <p:nvPr/>
        </p:nvSpPr>
        <p:spPr bwMode="auto">
          <a:xfrm>
            <a:off x="6577118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5" name="Rectangle 1801"/>
          <p:cNvSpPr>
            <a:spLocks noChangeArrowheads="1"/>
          </p:cNvSpPr>
          <p:nvPr/>
        </p:nvSpPr>
        <p:spPr bwMode="auto">
          <a:xfrm>
            <a:off x="6605693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6" name="Rectangle 1802"/>
          <p:cNvSpPr>
            <a:spLocks noChangeArrowheads="1"/>
          </p:cNvSpPr>
          <p:nvPr/>
        </p:nvSpPr>
        <p:spPr bwMode="auto">
          <a:xfrm>
            <a:off x="6662844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7" name="Rectangle 1803"/>
          <p:cNvSpPr>
            <a:spLocks noChangeArrowheads="1"/>
          </p:cNvSpPr>
          <p:nvPr/>
        </p:nvSpPr>
        <p:spPr bwMode="auto">
          <a:xfrm>
            <a:off x="6691420" y="468315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8" name="Rectangle 1804"/>
          <p:cNvSpPr>
            <a:spLocks noChangeArrowheads="1"/>
          </p:cNvSpPr>
          <p:nvPr/>
        </p:nvSpPr>
        <p:spPr bwMode="auto">
          <a:xfrm>
            <a:off x="6761271" y="468315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9" name="Rectangle 1805"/>
          <p:cNvSpPr>
            <a:spLocks noChangeArrowheads="1"/>
          </p:cNvSpPr>
          <p:nvPr/>
        </p:nvSpPr>
        <p:spPr bwMode="auto">
          <a:xfrm>
            <a:off x="6813659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0" name="Rectangle 1806"/>
          <p:cNvSpPr>
            <a:spLocks noChangeArrowheads="1"/>
          </p:cNvSpPr>
          <p:nvPr/>
        </p:nvSpPr>
        <p:spPr bwMode="auto">
          <a:xfrm>
            <a:off x="684064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1" name="Rectangle 1807"/>
          <p:cNvSpPr>
            <a:spLocks noChangeArrowheads="1"/>
          </p:cNvSpPr>
          <p:nvPr/>
        </p:nvSpPr>
        <p:spPr bwMode="auto">
          <a:xfrm>
            <a:off x="6899386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2" name="Rectangle 1808"/>
          <p:cNvSpPr>
            <a:spLocks noChangeArrowheads="1"/>
          </p:cNvSpPr>
          <p:nvPr/>
        </p:nvSpPr>
        <p:spPr bwMode="auto">
          <a:xfrm>
            <a:off x="6927961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3" name="Rectangle 1809"/>
          <p:cNvSpPr>
            <a:spLocks noChangeArrowheads="1"/>
          </p:cNvSpPr>
          <p:nvPr/>
        </p:nvSpPr>
        <p:spPr bwMode="auto">
          <a:xfrm>
            <a:off x="7002575" y="468315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4" name="Rectangle 1810"/>
          <p:cNvSpPr>
            <a:spLocks noChangeArrowheads="1"/>
          </p:cNvSpPr>
          <p:nvPr/>
        </p:nvSpPr>
        <p:spPr bwMode="auto">
          <a:xfrm>
            <a:off x="7037500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5" name="Freeform 1811"/>
          <p:cNvSpPr>
            <a:spLocks/>
          </p:cNvSpPr>
          <p:nvPr/>
        </p:nvSpPr>
        <p:spPr bwMode="auto">
          <a:xfrm>
            <a:off x="3937062" y="4091017"/>
            <a:ext cx="3389369" cy="5334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4"/>
              </a:cxn>
              <a:cxn ang="0">
                <a:pos x="2275" y="572"/>
              </a:cxn>
              <a:cxn ang="0">
                <a:pos x="3631" y="572"/>
              </a:cxn>
            </a:cxnLst>
            <a:rect l="0" t="0" r="r" b="b"/>
            <a:pathLst>
              <a:path w="3631" h="572">
                <a:moveTo>
                  <a:pt x="0" y="0"/>
                </a:moveTo>
                <a:lnTo>
                  <a:pt x="0" y="234"/>
                </a:lnTo>
                <a:lnTo>
                  <a:pt x="2275" y="572"/>
                </a:lnTo>
                <a:lnTo>
                  <a:pt x="3631" y="572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6" name="Freeform 1812"/>
          <p:cNvSpPr>
            <a:spLocks/>
          </p:cNvSpPr>
          <p:nvPr/>
        </p:nvSpPr>
        <p:spPr bwMode="auto">
          <a:xfrm>
            <a:off x="2755942" y="4383119"/>
            <a:ext cx="4624464" cy="171451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15" y="0"/>
              </a:cxn>
              <a:cxn ang="0">
                <a:pos x="0" y="113"/>
              </a:cxn>
              <a:cxn ang="0">
                <a:pos x="115" y="54"/>
              </a:cxn>
              <a:cxn ang="0">
                <a:pos x="4955" y="124"/>
              </a:cxn>
              <a:cxn ang="0">
                <a:pos x="4841" y="183"/>
              </a:cxn>
              <a:cxn ang="0">
                <a:pos x="4955" y="70"/>
              </a:cxn>
              <a:cxn ang="0">
                <a:pos x="4841" y="128"/>
              </a:cxn>
            </a:cxnLst>
            <a:rect l="0" t="0" r="r" b="b"/>
            <a:pathLst>
              <a:path w="4955" h="183">
                <a:moveTo>
                  <a:pt x="0" y="58"/>
                </a:moveTo>
                <a:lnTo>
                  <a:pt x="115" y="0"/>
                </a:lnTo>
                <a:lnTo>
                  <a:pt x="0" y="113"/>
                </a:lnTo>
                <a:lnTo>
                  <a:pt x="115" y="54"/>
                </a:lnTo>
                <a:lnTo>
                  <a:pt x="4955" y="124"/>
                </a:lnTo>
                <a:lnTo>
                  <a:pt x="4841" y="183"/>
                </a:lnTo>
                <a:lnTo>
                  <a:pt x="4955" y="70"/>
                </a:lnTo>
                <a:lnTo>
                  <a:pt x="4841" y="128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7" name="Line 1813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1">
            <a:solidFill>
              <a:srgbClr val="D1D1D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8" name="Line 1814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9" name="Freeform 1815"/>
          <p:cNvSpPr>
            <a:spLocks/>
          </p:cNvSpPr>
          <p:nvPr/>
        </p:nvSpPr>
        <p:spPr bwMode="auto">
          <a:xfrm>
            <a:off x="2809918" y="3141001"/>
            <a:ext cx="4518100" cy="1945386"/>
          </a:xfrm>
          <a:custGeom>
            <a:avLst/>
            <a:gdLst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178">
                <a:moveTo>
                  <a:pt x="0" y="6623"/>
                </a:moveTo>
                <a:lnTo>
                  <a:pt x="0" y="178"/>
                </a:lnTo>
                <a:cubicBezTo>
                  <a:pt x="1315" y="119"/>
                  <a:pt x="3404" y="220"/>
                  <a:pt x="4903" y="0"/>
                </a:cubicBezTo>
                <a:cubicBezTo>
                  <a:pt x="4948" y="23"/>
                  <a:pt x="9955" y="7235"/>
                  <a:pt x="10000" y="7258"/>
                </a:cubicBezTo>
                <a:lnTo>
                  <a:pt x="10000" y="10178"/>
                </a:lnTo>
                <a:lnTo>
                  <a:pt x="0" y="10178"/>
                </a:lnTo>
                <a:lnTo>
                  <a:pt x="0" y="6916"/>
                </a:lnTo>
                <a:lnTo>
                  <a:pt x="10000" y="178"/>
                </a:lnTo>
                <a:lnTo>
                  <a:pt x="10000" y="6965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0" name="Line 1816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1">
            <a:solidFill>
              <a:srgbClr val="FEFEF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1" name="Line 1817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2" name="Freeform 1818"/>
          <p:cNvSpPr>
            <a:spLocks/>
          </p:cNvSpPr>
          <p:nvPr/>
        </p:nvSpPr>
        <p:spPr bwMode="auto">
          <a:xfrm>
            <a:off x="2951208" y="3175023"/>
            <a:ext cx="4240283" cy="379415"/>
          </a:xfrm>
          <a:custGeom>
            <a:avLst/>
            <a:gdLst/>
            <a:ahLst/>
            <a:cxnLst>
              <a:cxn ang="0">
                <a:pos x="2272" y="0"/>
              </a:cxn>
              <a:cxn ang="0">
                <a:pos x="2272" y="402"/>
              </a:cxn>
              <a:cxn ang="0">
                <a:pos x="3483" y="0"/>
              </a:cxn>
              <a:cxn ang="0">
                <a:pos x="3483" y="402"/>
              </a:cxn>
              <a:cxn ang="0">
                <a:pos x="1060" y="0"/>
              </a:cxn>
              <a:cxn ang="0">
                <a:pos x="1060" y="405"/>
              </a:cxn>
              <a:cxn ang="0">
                <a:pos x="4543" y="156"/>
              </a:cxn>
              <a:cxn ang="0">
                <a:pos x="4543" y="401"/>
              </a:cxn>
              <a:cxn ang="0">
                <a:pos x="4392" y="156"/>
              </a:cxn>
              <a:cxn ang="0">
                <a:pos x="4392" y="401"/>
              </a:cxn>
              <a:cxn ang="0">
                <a:pos x="4240" y="156"/>
              </a:cxn>
              <a:cxn ang="0">
                <a:pos x="4240" y="401"/>
              </a:cxn>
              <a:cxn ang="0">
                <a:pos x="4089" y="156"/>
              </a:cxn>
              <a:cxn ang="0">
                <a:pos x="4089" y="401"/>
              </a:cxn>
              <a:cxn ang="0">
                <a:pos x="3937" y="156"/>
              </a:cxn>
              <a:cxn ang="0">
                <a:pos x="3937" y="401"/>
              </a:cxn>
              <a:cxn ang="0">
                <a:pos x="3786" y="156"/>
              </a:cxn>
              <a:cxn ang="0">
                <a:pos x="3786" y="401"/>
              </a:cxn>
              <a:cxn ang="0">
                <a:pos x="3635" y="156"/>
              </a:cxn>
              <a:cxn ang="0">
                <a:pos x="3635" y="401"/>
              </a:cxn>
              <a:cxn ang="0">
                <a:pos x="3332" y="156"/>
              </a:cxn>
              <a:cxn ang="0">
                <a:pos x="3332" y="401"/>
              </a:cxn>
              <a:cxn ang="0">
                <a:pos x="3180" y="156"/>
              </a:cxn>
              <a:cxn ang="0">
                <a:pos x="3180" y="404"/>
              </a:cxn>
              <a:cxn ang="0">
                <a:pos x="3029" y="156"/>
              </a:cxn>
              <a:cxn ang="0">
                <a:pos x="3029" y="401"/>
              </a:cxn>
              <a:cxn ang="0">
                <a:pos x="2877" y="156"/>
              </a:cxn>
              <a:cxn ang="0">
                <a:pos x="2877" y="404"/>
              </a:cxn>
              <a:cxn ang="0">
                <a:pos x="2726" y="156"/>
              </a:cxn>
              <a:cxn ang="0">
                <a:pos x="2726" y="401"/>
              </a:cxn>
              <a:cxn ang="0">
                <a:pos x="2575" y="156"/>
              </a:cxn>
              <a:cxn ang="0">
                <a:pos x="2575" y="404"/>
              </a:cxn>
              <a:cxn ang="0">
                <a:pos x="2423" y="156"/>
              </a:cxn>
              <a:cxn ang="0">
                <a:pos x="2423" y="405"/>
              </a:cxn>
              <a:cxn ang="0">
                <a:pos x="2120" y="156"/>
              </a:cxn>
              <a:cxn ang="0">
                <a:pos x="2120" y="401"/>
              </a:cxn>
              <a:cxn ang="0">
                <a:pos x="1969" y="156"/>
              </a:cxn>
              <a:cxn ang="0">
                <a:pos x="1969" y="401"/>
              </a:cxn>
              <a:cxn ang="0">
                <a:pos x="1817" y="156"/>
              </a:cxn>
              <a:cxn ang="0">
                <a:pos x="1817" y="401"/>
              </a:cxn>
              <a:cxn ang="0">
                <a:pos x="1666" y="156"/>
              </a:cxn>
              <a:cxn ang="0">
                <a:pos x="1666" y="404"/>
              </a:cxn>
              <a:cxn ang="0">
                <a:pos x="1515" y="156"/>
              </a:cxn>
              <a:cxn ang="0">
                <a:pos x="1515" y="401"/>
              </a:cxn>
              <a:cxn ang="0">
                <a:pos x="1363" y="156"/>
              </a:cxn>
              <a:cxn ang="0">
                <a:pos x="1363" y="401"/>
              </a:cxn>
              <a:cxn ang="0">
                <a:pos x="1212" y="156"/>
              </a:cxn>
              <a:cxn ang="0">
                <a:pos x="1212" y="404"/>
              </a:cxn>
              <a:cxn ang="0">
                <a:pos x="909" y="156"/>
              </a:cxn>
              <a:cxn ang="0">
                <a:pos x="909" y="401"/>
              </a:cxn>
              <a:cxn ang="0">
                <a:pos x="757" y="156"/>
              </a:cxn>
              <a:cxn ang="0">
                <a:pos x="757" y="401"/>
              </a:cxn>
              <a:cxn ang="0">
                <a:pos x="606" y="156"/>
              </a:cxn>
              <a:cxn ang="0">
                <a:pos x="606" y="401"/>
              </a:cxn>
              <a:cxn ang="0">
                <a:pos x="454" y="156"/>
              </a:cxn>
              <a:cxn ang="0">
                <a:pos x="454" y="402"/>
              </a:cxn>
              <a:cxn ang="0">
                <a:pos x="303" y="156"/>
              </a:cxn>
              <a:cxn ang="0">
                <a:pos x="303" y="406"/>
              </a:cxn>
              <a:cxn ang="0">
                <a:pos x="152" y="156"/>
              </a:cxn>
              <a:cxn ang="0">
                <a:pos x="152" y="401"/>
              </a:cxn>
              <a:cxn ang="0">
                <a:pos x="0" y="156"/>
              </a:cxn>
              <a:cxn ang="0">
                <a:pos x="0" y="405"/>
              </a:cxn>
            </a:cxnLst>
            <a:rect l="0" t="0" r="r" b="b"/>
            <a:pathLst>
              <a:path w="4543" h="406">
                <a:moveTo>
                  <a:pt x="2272" y="0"/>
                </a:moveTo>
                <a:lnTo>
                  <a:pt x="2272" y="402"/>
                </a:lnTo>
                <a:lnTo>
                  <a:pt x="3483" y="0"/>
                </a:lnTo>
                <a:lnTo>
                  <a:pt x="3483" y="402"/>
                </a:lnTo>
                <a:lnTo>
                  <a:pt x="1060" y="0"/>
                </a:lnTo>
                <a:lnTo>
                  <a:pt x="1060" y="405"/>
                </a:lnTo>
                <a:lnTo>
                  <a:pt x="4543" y="156"/>
                </a:lnTo>
                <a:lnTo>
                  <a:pt x="4543" y="401"/>
                </a:lnTo>
                <a:lnTo>
                  <a:pt x="4392" y="156"/>
                </a:lnTo>
                <a:lnTo>
                  <a:pt x="4392" y="401"/>
                </a:lnTo>
                <a:lnTo>
                  <a:pt x="4240" y="156"/>
                </a:lnTo>
                <a:lnTo>
                  <a:pt x="4240" y="401"/>
                </a:lnTo>
                <a:lnTo>
                  <a:pt x="4089" y="156"/>
                </a:lnTo>
                <a:lnTo>
                  <a:pt x="4089" y="401"/>
                </a:lnTo>
                <a:lnTo>
                  <a:pt x="3937" y="156"/>
                </a:lnTo>
                <a:lnTo>
                  <a:pt x="3937" y="401"/>
                </a:lnTo>
                <a:lnTo>
                  <a:pt x="3786" y="156"/>
                </a:lnTo>
                <a:lnTo>
                  <a:pt x="3786" y="401"/>
                </a:lnTo>
                <a:lnTo>
                  <a:pt x="3635" y="156"/>
                </a:lnTo>
                <a:lnTo>
                  <a:pt x="3635" y="401"/>
                </a:lnTo>
                <a:lnTo>
                  <a:pt x="3332" y="156"/>
                </a:lnTo>
                <a:lnTo>
                  <a:pt x="3332" y="401"/>
                </a:lnTo>
                <a:lnTo>
                  <a:pt x="3180" y="156"/>
                </a:lnTo>
                <a:lnTo>
                  <a:pt x="3180" y="404"/>
                </a:lnTo>
                <a:lnTo>
                  <a:pt x="3029" y="156"/>
                </a:lnTo>
                <a:lnTo>
                  <a:pt x="3029" y="401"/>
                </a:lnTo>
                <a:lnTo>
                  <a:pt x="2877" y="156"/>
                </a:lnTo>
                <a:lnTo>
                  <a:pt x="2877" y="404"/>
                </a:lnTo>
                <a:lnTo>
                  <a:pt x="2726" y="156"/>
                </a:lnTo>
                <a:lnTo>
                  <a:pt x="2726" y="401"/>
                </a:lnTo>
                <a:lnTo>
                  <a:pt x="2575" y="156"/>
                </a:lnTo>
                <a:lnTo>
                  <a:pt x="2575" y="404"/>
                </a:lnTo>
                <a:lnTo>
                  <a:pt x="2423" y="156"/>
                </a:lnTo>
                <a:lnTo>
                  <a:pt x="2423" y="405"/>
                </a:lnTo>
                <a:lnTo>
                  <a:pt x="2120" y="156"/>
                </a:lnTo>
                <a:lnTo>
                  <a:pt x="2120" y="401"/>
                </a:lnTo>
                <a:lnTo>
                  <a:pt x="1969" y="156"/>
                </a:lnTo>
                <a:lnTo>
                  <a:pt x="1969" y="401"/>
                </a:lnTo>
                <a:lnTo>
                  <a:pt x="1817" y="156"/>
                </a:lnTo>
                <a:lnTo>
                  <a:pt x="1817" y="401"/>
                </a:lnTo>
                <a:lnTo>
                  <a:pt x="1666" y="156"/>
                </a:lnTo>
                <a:lnTo>
                  <a:pt x="1666" y="404"/>
                </a:lnTo>
                <a:lnTo>
                  <a:pt x="1515" y="156"/>
                </a:lnTo>
                <a:lnTo>
                  <a:pt x="1515" y="401"/>
                </a:lnTo>
                <a:lnTo>
                  <a:pt x="1363" y="156"/>
                </a:lnTo>
                <a:lnTo>
                  <a:pt x="1363" y="401"/>
                </a:lnTo>
                <a:lnTo>
                  <a:pt x="1212" y="156"/>
                </a:lnTo>
                <a:lnTo>
                  <a:pt x="1212" y="404"/>
                </a:lnTo>
                <a:lnTo>
                  <a:pt x="909" y="156"/>
                </a:lnTo>
                <a:lnTo>
                  <a:pt x="909" y="401"/>
                </a:lnTo>
                <a:lnTo>
                  <a:pt x="757" y="156"/>
                </a:lnTo>
                <a:lnTo>
                  <a:pt x="757" y="401"/>
                </a:lnTo>
                <a:lnTo>
                  <a:pt x="606" y="156"/>
                </a:lnTo>
                <a:lnTo>
                  <a:pt x="606" y="401"/>
                </a:lnTo>
                <a:lnTo>
                  <a:pt x="454" y="156"/>
                </a:lnTo>
                <a:lnTo>
                  <a:pt x="454" y="402"/>
                </a:lnTo>
                <a:lnTo>
                  <a:pt x="303" y="156"/>
                </a:lnTo>
                <a:lnTo>
                  <a:pt x="303" y="406"/>
                </a:lnTo>
                <a:lnTo>
                  <a:pt x="152" y="156"/>
                </a:lnTo>
                <a:lnTo>
                  <a:pt x="152" y="401"/>
                </a:lnTo>
                <a:lnTo>
                  <a:pt x="0" y="156"/>
                </a:lnTo>
                <a:lnTo>
                  <a:pt x="0" y="40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3" name="Rectangle 1819"/>
          <p:cNvSpPr>
            <a:spLocks noChangeArrowheads="1"/>
          </p:cNvSpPr>
          <p:nvPr/>
        </p:nvSpPr>
        <p:spPr bwMode="auto">
          <a:xfrm>
            <a:off x="285278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4" name="Rectangle 1820"/>
          <p:cNvSpPr>
            <a:spLocks noChangeArrowheads="1"/>
          </p:cNvSpPr>
          <p:nvPr/>
        </p:nvSpPr>
        <p:spPr bwMode="auto">
          <a:xfrm>
            <a:off x="29956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5" name="Rectangle 1821"/>
          <p:cNvSpPr>
            <a:spLocks noChangeArrowheads="1"/>
          </p:cNvSpPr>
          <p:nvPr/>
        </p:nvSpPr>
        <p:spPr bwMode="auto">
          <a:xfrm>
            <a:off x="3133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6" name="Rectangle 1822"/>
          <p:cNvSpPr>
            <a:spLocks noChangeArrowheads="1"/>
          </p:cNvSpPr>
          <p:nvPr/>
        </p:nvSpPr>
        <p:spPr bwMode="auto">
          <a:xfrm>
            <a:off x="32766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7" name="Rectangle 1823"/>
          <p:cNvSpPr>
            <a:spLocks noChangeArrowheads="1"/>
          </p:cNvSpPr>
          <p:nvPr/>
        </p:nvSpPr>
        <p:spPr bwMode="auto">
          <a:xfrm>
            <a:off x="341952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8" name="Rectangle 1824"/>
          <p:cNvSpPr>
            <a:spLocks noChangeArrowheads="1"/>
          </p:cNvSpPr>
          <p:nvPr/>
        </p:nvSpPr>
        <p:spPr bwMode="auto">
          <a:xfrm>
            <a:off x="356081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9" name="Rectangle 1825"/>
          <p:cNvSpPr>
            <a:spLocks noChangeArrowheads="1"/>
          </p:cNvSpPr>
          <p:nvPr/>
        </p:nvSpPr>
        <p:spPr bwMode="auto">
          <a:xfrm>
            <a:off x="370052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0" name="Rectangle 1826"/>
          <p:cNvSpPr>
            <a:spLocks noChangeArrowheads="1"/>
          </p:cNvSpPr>
          <p:nvPr/>
        </p:nvSpPr>
        <p:spPr bwMode="auto">
          <a:xfrm>
            <a:off x="384339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1" name="Rectangle 1827"/>
          <p:cNvSpPr>
            <a:spLocks noChangeArrowheads="1"/>
          </p:cNvSpPr>
          <p:nvPr/>
        </p:nvSpPr>
        <p:spPr bwMode="auto">
          <a:xfrm>
            <a:off x="398151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2" name="Rectangle 1828"/>
          <p:cNvSpPr>
            <a:spLocks noChangeArrowheads="1"/>
          </p:cNvSpPr>
          <p:nvPr/>
        </p:nvSpPr>
        <p:spPr bwMode="auto">
          <a:xfrm>
            <a:off x="412439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3" name="Rectangle 1829"/>
          <p:cNvSpPr>
            <a:spLocks noChangeArrowheads="1"/>
          </p:cNvSpPr>
          <p:nvPr/>
        </p:nvSpPr>
        <p:spPr bwMode="auto">
          <a:xfrm>
            <a:off x="426409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4" name="Rectangle 1830"/>
          <p:cNvSpPr>
            <a:spLocks noChangeArrowheads="1"/>
          </p:cNvSpPr>
          <p:nvPr/>
        </p:nvSpPr>
        <p:spPr bwMode="auto">
          <a:xfrm>
            <a:off x="440696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5" name="Rectangle 1831"/>
          <p:cNvSpPr>
            <a:spLocks noChangeArrowheads="1"/>
          </p:cNvSpPr>
          <p:nvPr/>
        </p:nvSpPr>
        <p:spPr bwMode="auto">
          <a:xfrm>
            <a:off x="45482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6" name="Rectangle 1832"/>
          <p:cNvSpPr>
            <a:spLocks noChangeArrowheads="1"/>
          </p:cNvSpPr>
          <p:nvPr/>
        </p:nvSpPr>
        <p:spPr bwMode="auto">
          <a:xfrm>
            <a:off x="468954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7" name="Rectangle 1833"/>
          <p:cNvSpPr>
            <a:spLocks noChangeArrowheads="1"/>
          </p:cNvSpPr>
          <p:nvPr/>
        </p:nvSpPr>
        <p:spPr bwMode="auto">
          <a:xfrm>
            <a:off x="48292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8" name="Rectangle 1834"/>
          <p:cNvSpPr>
            <a:spLocks noChangeArrowheads="1"/>
          </p:cNvSpPr>
          <p:nvPr/>
        </p:nvSpPr>
        <p:spPr bwMode="auto">
          <a:xfrm>
            <a:off x="497212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9" name="Rectangle 1835"/>
          <p:cNvSpPr>
            <a:spLocks noChangeArrowheads="1"/>
          </p:cNvSpPr>
          <p:nvPr/>
        </p:nvSpPr>
        <p:spPr bwMode="auto">
          <a:xfrm>
            <a:off x="511500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0" name="Rectangle 1836"/>
          <p:cNvSpPr>
            <a:spLocks noChangeArrowheads="1"/>
          </p:cNvSpPr>
          <p:nvPr/>
        </p:nvSpPr>
        <p:spPr bwMode="auto">
          <a:xfrm>
            <a:off x="525788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1" name="Rectangle 1837"/>
          <p:cNvSpPr>
            <a:spLocks noChangeArrowheads="1"/>
          </p:cNvSpPr>
          <p:nvPr/>
        </p:nvSpPr>
        <p:spPr bwMode="auto">
          <a:xfrm>
            <a:off x="539758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3" name="Rectangle 1839"/>
          <p:cNvSpPr>
            <a:spLocks noChangeArrowheads="1"/>
          </p:cNvSpPr>
          <p:nvPr/>
        </p:nvSpPr>
        <p:spPr bwMode="auto">
          <a:xfrm>
            <a:off x="55404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4" name="Rectangle 1840"/>
          <p:cNvSpPr>
            <a:spLocks noChangeArrowheads="1"/>
          </p:cNvSpPr>
          <p:nvPr/>
        </p:nvSpPr>
        <p:spPr bwMode="auto">
          <a:xfrm>
            <a:off x="568175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5" name="Rectangle 1841"/>
          <p:cNvSpPr>
            <a:spLocks noChangeArrowheads="1"/>
          </p:cNvSpPr>
          <p:nvPr/>
        </p:nvSpPr>
        <p:spPr bwMode="auto">
          <a:xfrm>
            <a:off x="582145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6" name="Rectangle 1842"/>
          <p:cNvSpPr>
            <a:spLocks noChangeArrowheads="1"/>
          </p:cNvSpPr>
          <p:nvPr/>
        </p:nvSpPr>
        <p:spPr bwMode="auto">
          <a:xfrm>
            <a:off x="596274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" name="Rectangle 1843"/>
          <p:cNvSpPr>
            <a:spLocks noChangeArrowheads="1"/>
          </p:cNvSpPr>
          <p:nvPr/>
        </p:nvSpPr>
        <p:spPr bwMode="auto">
          <a:xfrm>
            <a:off x="610562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" name="Rectangle 1844"/>
          <p:cNvSpPr>
            <a:spLocks noChangeArrowheads="1"/>
          </p:cNvSpPr>
          <p:nvPr/>
        </p:nvSpPr>
        <p:spPr bwMode="auto">
          <a:xfrm>
            <a:off x="624532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9" name="Rectangle 1845"/>
          <p:cNvSpPr>
            <a:spLocks noChangeArrowheads="1"/>
          </p:cNvSpPr>
          <p:nvPr/>
        </p:nvSpPr>
        <p:spPr bwMode="auto">
          <a:xfrm>
            <a:off x="638820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0" name="Rectangle 1846"/>
          <p:cNvSpPr>
            <a:spLocks noChangeArrowheads="1"/>
          </p:cNvSpPr>
          <p:nvPr/>
        </p:nvSpPr>
        <p:spPr bwMode="auto">
          <a:xfrm>
            <a:off x="652631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1" name="Rectangle 1847"/>
          <p:cNvSpPr>
            <a:spLocks noChangeArrowheads="1"/>
          </p:cNvSpPr>
          <p:nvPr/>
        </p:nvSpPr>
        <p:spPr bwMode="auto">
          <a:xfrm>
            <a:off x="666919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2" name="Rectangle 1848"/>
          <p:cNvSpPr>
            <a:spLocks noChangeArrowheads="1"/>
          </p:cNvSpPr>
          <p:nvPr/>
        </p:nvSpPr>
        <p:spPr bwMode="auto">
          <a:xfrm>
            <a:off x="681207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3" name="Rectangle 1849"/>
          <p:cNvSpPr>
            <a:spLocks noChangeArrowheads="1"/>
          </p:cNvSpPr>
          <p:nvPr/>
        </p:nvSpPr>
        <p:spPr bwMode="auto">
          <a:xfrm>
            <a:off x="6951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4" name="Rectangle 1850"/>
          <p:cNvSpPr>
            <a:spLocks noChangeArrowheads="1"/>
          </p:cNvSpPr>
          <p:nvPr/>
        </p:nvSpPr>
        <p:spPr bwMode="auto">
          <a:xfrm>
            <a:off x="70930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5" name="Rectangle 1851"/>
          <p:cNvSpPr>
            <a:spLocks noChangeArrowheads="1"/>
          </p:cNvSpPr>
          <p:nvPr/>
        </p:nvSpPr>
        <p:spPr bwMode="auto">
          <a:xfrm>
            <a:off x="723594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6" name="Rectangle 1852"/>
          <p:cNvSpPr>
            <a:spLocks noChangeArrowheads="1"/>
          </p:cNvSpPr>
          <p:nvPr/>
        </p:nvSpPr>
        <p:spPr bwMode="auto">
          <a:xfrm>
            <a:off x="3300463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7" name="Rectangle 1853"/>
          <p:cNvSpPr>
            <a:spLocks noChangeArrowheads="1"/>
          </p:cNvSpPr>
          <p:nvPr/>
        </p:nvSpPr>
        <p:spPr bwMode="auto">
          <a:xfrm>
            <a:off x="3376664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8" name="Rectangle 1854"/>
          <p:cNvSpPr>
            <a:spLocks noChangeArrowheads="1"/>
          </p:cNvSpPr>
          <p:nvPr/>
        </p:nvSpPr>
        <p:spPr bwMode="auto">
          <a:xfrm>
            <a:off x="4435544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9" name="Rectangle 1855"/>
          <p:cNvSpPr>
            <a:spLocks noChangeArrowheads="1"/>
          </p:cNvSpPr>
          <p:nvPr/>
        </p:nvSpPr>
        <p:spPr bwMode="auto">
          <a:xfrm>
            <a:off x="4510158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0" name="Rectangle 1856"/>
          <p:cNvSpPr>
            <a:spLocks noChangeArrowheads="1"/>
          </p:cNvSpPr>
          <p:nvPr/>
        </p:nvSpPr>
        <p:spPr bwMode="auto">
          <a:xfrm>
            <a:off x="5562688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1" name="Rectangle 1857"/>
          <p:cNvSpPr>
            <a:spLocks noChangeArrowheads="1"/>
          </p:cNvSpPr>
          <p:nvPr/>
        </p:nvSpPr>
        <p:spPr bwMode="auto">
          <a:xfrm>
            <a:off x="5638889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2" name="Rectangle 1858"/>
          <p:cNvSpPr>
            <a:spLocks noChangeArrowheads="1"/>
          </p:cNvSpPr>
          <p:nvPr/>
        </p:nvSpPr>
        <p:spPr bwMode="auto">
          <a:xfrm>
            <a:off x="6697769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3" name="Rectangle 1859"/>
          <p:cNvSpPr>
            <a:spLocks noChangeArrowheads="1"/>
          </p:cNvSpPr>
          <p:nvPr/>
        </p:nvSpPr>
        <p:spPr bwMode="auto">
          <a:xfrm>
            <a:off x="6772383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4" name="Freeform 1860"/>
          <p:cNvSpPr>
            <a:spLocks/>
          </p:cNvSpPr>
          <p:nvPr/>
        </p:nvSpPr>
        <p:spPr bwMode="auto">
          <a:xfrm>
            <a:off x="6202461" y="3321074"/>
            <a:ext cx="989029" cy="1528774"/>
          </a:xfrm>
          <a:custGeom>
            <a:avLst/>
            <a:gdLst/>
            <a:ahLst/>
            <a:cxnLst>
              <a:cxn ang="0">
                <a:pos x="1060" y="0"/>
              </a:cxn>
              <a:cxn ang="0">
                <a:pos x="1060" y="245"/>
              </a:cxn>
              <a:cxn ang="0">
                <a:pos x="909" y="0"/>
              </a:cxn>
              <a:cxn ang="0">
                <a:pos x="909" y="245"/>
              </a:cxn>
              <a:cxn ang="0">
                <a:pos x="0" y="1398"/>
              </a:cxn>
              <a:cxn ang="0">
                <a:pos x="0" y="1638"/>
              </a:cxn>
            </a:cxnLst>
            <a:rect l="0" t="0" r="r" b="b"/>
            <a:pathLst>
              <a:path w="1060" h="1638">
                <a:moveTo>
                  <a:pt x="1060" y="0"/>
                </a:moveTo>
                <a:lnTo>
                  <a:pt x="1060" y="245"/>
                </a:lnTo>
                <a:lnTo>
                  <a:pt x="909" y="0"/>
                </a:lnTo>
                <a:lnTo>
                  <a:pt x="909" y="245"/>
                </a:lnTo>
                <a:lnTo>
                  <a:pt x="0" y="1398"/>
                </a:lnTo>
                <a:lnTo>
                  <a:pt x="0" y="1638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85" name="Rectangle 1861"/>
          <p:cNvSpPr>
            <a:spLocks noChangeArrowheads="1"/>
          </p:cNvSpPr>
          <p:nvPr/>
        </p:nvSpPr>
        <p:spPr bwMode="auto">
          <a:xfrm>
            <a:off x="28400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6" name="Rectangle 1862"/>
          <p:cNvSpPr>
            <a:spLocks noChangeArrowheads="1"/>
          </p:cNvSpPr>
          <p:nvPr/>
        </p:nvSpPr>
        <p:spPr bwMode="auto">
          <a:xfrm>
            <a:off x="288929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7" name="Rectangle 1863"/>
          <p:cNvSpPr>
            <a:spLocks noChangeArrowheads="1"/>
          </p:cNvSpPr>
          <p:nvPr/>
        </p:nvSpPr>
        <p:spPr bwMode="auto">
          <a:xfrm>
            <a:off x="382117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8" name="Rectangle 1864"/>
          <p:cNvSpPr>
            <a:spLocks noChangeArrowheads="1"/>
          </p:cNvSpPr>
          <p:nvPr/>
        </p:nvSpPr>
        <p:spPr bwMode="auto">
          <a:xfrm>
            <a:off x="3871973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9" name="Rectangle 1865"/>
          <p:cNvSpPr>
            <a:spLocks noChangeArrowheads="1"/>
          </p:cNvSpPr>
          <p:nvPr/>
        </p:nvSpPr>
        <p:spPr bwMode="auto">
          <a:xfrm>
            <a:off x="396087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0" name="Rectangle 1866"/>
          <p:cNvSpPr>
            <a:spLocks noChangeArrowheads="1"/>
          </p:cNvSpPr>
          <p:nvPr/>
        </p:nvSpPr>
        <p:spPr bwMode="auto">
          <a:xfrm>
            <a:off x="401167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1" name="Rectangle 1867"/>
          <p:cNvSpPr>
            <a:spLocks noChangeArrowheads="1"/>
          </p:cNvSpPr>
          <p:nvPr/>
        </p:nvSpPr>
        <p:spPr bwMode="auto">
          <a:xfrm>
            <a:off x="494831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2" name="Rectangle 1868"/>
          <p:cNvSpPr>
            <a:spLocks noChangeArrowheads="1"/>
          </p:cNvSpPr>
          <p:nvPr/>
        </p:nvSpPr>
        <p:spPr bwMode="auto">
          <a:xfrm>
            <a:off x="499911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3" name="Rectangle 1869"/>
          <p:cNvSpPr>
            <a:spLocks noChangeArrowheads="1"/>
          </p:cNvSpPr>
          <p:nvPr/>
        </p:nvSpPr>
        <p:spPr bwMode="auto">
          <a:xfrm>
            <a:off x="50927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4" name="Rectangle 1870"/>
          <p:cNvSpPr>
            <a:spLocks noChangeArrowheads="1"/>
          </p:cNvSpPr>
          <p:nvPr/>
        </p:nvSpPr>
        <p:spPr bwMode="auto">
          <a:xfrm>
            <a:off x="5143581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5" name="Rectangle 1871"/>
          <p:cNvSpPr>
            <a:spLocks noChangeArrowheads="1"/>
          </p:cNvSpPr>
          <p:nvPr/>
        </p:nvSpPr>
        <p:spPr bwMode="auto">
          <a:xfrm>
            <a:off x="6107209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6" name="Rectangle 1872"/>
          <p:cNvSpPr>
            <a:spLocks noChangeArrowheads="1"/>
          </p:cNvSpPr>
          <p:nvPr/>
        </p:nvSpPr>
        <p:spPr bwMode="auto">
          <a:xfrm>
            <a:off x="624691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7" name="Rectangle 1873"/>
          <p:cNvSpPr>
            <a:spLocks noChangeArrowheads="1"/>
          </p:cNvSpPr>
          <p:nvPr/>
        </p:nvSpPr>
        <p:spPr bwMode="auto">
          <a:xfrm>
            <a:off x="723276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8" name="Freeform 1874"/>
          <p:cNvSpPr>
            <a:spLocks/>
          </p:cNvSpPr>
          <p:nvPr/>
        </p:nvSpPr>
        <p:spPr bwMode="auto">
          <a:xfrm>
            <a:off x="2951207" y="4968911"/>
            <a:ext cx="4240283" cy="115888"/>
          </a:xfrm>
          <a:custGeom>
            <a:avLst/>
            <a:gdLst/>
            <a:ahLst/>
            <a:cxnLst>
              <a:cxn ang="0">
                <a:pos x="2272" y="5"/>
              </a:cxn>
              <a:cxn ang="0">
                <a:pos x="3483" y="5"/>
              </a:cxn>
              <a:cxn ang="0">
                <a:pos x="1060" y="0"/>
              </a:cxn>
              <a:cxn ang="0">
                <a:pos x="4543" y="75"/>
              </a:cxn>
              <a:cxn ang="0">
                <a:pos x="4392" y="75"/>
              </a:cxn>
              <a:cxn ang="0">
                <a:pos x="4240" y="75"/>
              </a:cxn>
              <a:cxn ang="0">
                <a:pos x="4089" y="75"/>
              </a:cxn>
              <a:cxn ang="0">
                <a:pos x="3937" y="75"/>
              </a:cxn>
              <a:cxn ang="0">
                <a:pos x="3786" y="75"/>
              </a:cxn>
              <a:cxn ang="0">
                <a:pos x="3635" y="75"/>
              </a:cxn>
              <a:cxn ang="0">
                <a:pos x="3332" y="75"/>
              </a:cxn>
              <a:cxn ang="0">
                <a:pos x="3180" y="73"/>
              </a:cxn>
              <a:cxn ang="0">
                <a:pos x="3029" y="75"/>
              </a:cxn>
              <a:cxn ang="0">
                <a:pos x="2877" y="73"/>
              </a:cxn>
              <a:cxn ang="0">
                <a:pos x="2726" y="75"/>
              </a:cxn>
              <a:cxn ang="0">
                <a:pos x="2575" y="73"/>
              </a:cxn>
              <a:cxn ang="0">
                <a:pos x="2423" y="71"/>
              </a:cxn>
              <a:cxn ang="0">
                <a:pos x="2120" y="75"/>
              </a:cxn>
              <a:cxn ang="0">
                <a:pos x="1969" y="75"/>
              </a:cxn>
              <a:cxn ang="0">
                <a:pos x="1817" y="75"/>
              </a:cxn>
              <a:cxn ang="0">
                <a:pos x="1666" y="72"/>
              </a:cxn>
              <a:cxn ang="0">
                <a:pos x="1515" y="75"/>
              </a:cxn>
              <a:cxn ang="0">
                <a:pos x="1363" y="75"/>
              </a:cxn>
              <a:cxn ang="0">
                <a:pos x="1212" y="72"/>
              </a:cxn>
              <a:cxn ang="0">
                <a:pos x="909" y="75"/>
              </a:cxn>
              <a:cxn ang="0">
                <a:pos x="757" y="75"/>
              </a:cxn>
              <a:cxn ang="0">
                <a:pos x="606" y="75"/>
              </a:cxn>
              <a:cxn ang="0">
                <a:pos x="454" y="74"/>
              </a:cxn>
              <a:cxn ang="0">
                <a:pos x="303" y="70"/>
              </a:cxn>
              <a:cxn ang="0">
                <a:pos x="152" y="75"/>
              </a:cxn>
              <a:cxn ang="0">
                <a:pos x="0" y="71"/>
              </a:cxn>
              <a:cxn ang="0">
                <a:pos x="4543" y="75"/>
              </a:cxn>
              <a:cxn ang="0">
                <a:pos x="4392" y="75"/>
              </a:cxn>
            </a:cxnLst>
            <a:rect l="0" t="0" r="r" b="b"/>
            <a:pathLst>
              <a:path w="4543" h="124">
                <a:moveTo>
                  <a:pt x="2272" y="124"/>
                </a:moveTo>
                <a:lnTo>
                  <a:pt x="2272" y="5"/>
                </a:lnTo>
                <a:lnTo>
                  <a:pt x="3483" y="124"/>
                </a:lnTo>
                <a:lnTo>
                  <a:pt x="3483" y="5"/>
                </a:lnTo>
                <a:lnTo>
                  <a:pt x="1060" y="124"/>
                </a:lnTo>
                <a:lnTo>
                  <a:pt x="1060" y="0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  <a:lnTo>
                  <a:pt x="4240" y="124"/>
                </a:lnTo>
                <a:lnTo>
                  <a:pt x="4240" y="75"/>
                </a:lnTo>
                <a:lnTo>
                  <a:pt x="4089" y="124"/>
                </a:lnTo>
                <a:lnTo>
                  <a:pt x="4089" y="75"/>
                </a:lnTo>
                <a:lnTo>
                  <a:pt x="3937" y="124"/>
                </a:lnTo>
                <a:lnTo>
                  <a:pt x="3937" y="75"/>
                </a:lnTo>
                <a:lnTo>
                  <a:pt x="3786" y="124"/>
                </a:lnTo>
                <a:lnTo>
                  <a:pt x="3786" y="75"/>
                </a:lnTo>
                <a:lnTo>
                  <a:pt x="3635" y="124"/>
                </a:lnTo>
                <a:lnTo>
                  <a:pt x="3635" y="75"/>
                </a:lnTo>
                <a:lnTo>
                  <a:pt x="3332" y="124"/>
                </a:lnTo>
                <a:lnTo>
                  <a:pt x="3332" y="75"/>
                </a:lnTo>
                <a:lnTo>
                  <a:pt x="3180" y="124"/>
                </a:lnTo>
                <a:lnTo>
                  <a:pt x="3180" y="73"/>
                </a:lnTo>
                <a:lnTo>
                  <a:pt x="3029" y="124"/>
                </a:lnTo>
                <a:lnTo>
                  <a:pt x="3029" y="75"/>
                </a:lnTo>
                <a:lnTo>
                  <a:pt x="2877" y="124"/>
                </a:lnTo>
                <a:lnTo>
                  <a:pt x="2877" y="73"/>
                </a:lnTo>
                <a:lnTo>
                  <a:pt x="2726" y="124"/>
                </a:lnTo>
                <a:lnTo>
                  <a:pt x="2726" y="75"/>
                </a:lnTo>
                <a:lnTo>
                  <a:pt x="2575" y="124"/>
                </a:lnTo>
                <a:lnTo>
                  <a:pt x="2575" y="73"/>
                </a:lnTo>
                <a:lnTo>
                  <a:pt x="2423" y="124"/>
                </a:lnTo>
                <a:lnTo>
                  <a:pt x="2423" y="71"/>
                </a:lnTo>
                <a:lnTo>
                  <a:pt x="2120" y="124"/>
                </a:lnTo>
                <a:lnTo>
                  <a:pt x="2120" y="75"/>
                </a:lnTo>
                <a:lnTo>
                  <a:pt x="1969" y="124"/>
                </a:lnTo>
                <a:lnTo>
                  <a:pt x="1969" y="75"/>
                </a:lnTo>
                <a:lnTo>
                  <a:pt x="1817" y="124"/>
                </a:lnTo>
                <a:lnTo>
                  <a:pt x="1817" y="75"/>
                </a:lnTo>
                <a:lnTo>
                  <a:pt x="1666" y="124"/>
                </a:lnTo>
                <a:lnTo>
                  <a:pt x="1666" y="72"/>
                </a:lnTo>
                <a:lnTo>
                  <a:pt x="1515" y="124"/>
                </a:lnTo>
                <a:lnTo>
                  <a:pt x="1515" y="75"/>
                </a:lnTo>
                <a:lnTo>
                  <a:pt x="1363" y="124"/>
                </a:lnTo>
                <a:lnTo>
                  <a:pt x="1363" y="75"/>
                </a:lnTo>
                <a:lnTo>
                  <a:pt x="1212" y="124"/>
                </a:lnTo>
                <a:lnTo>
                  <a:pt x="1212" y="72"/>
                </a:lnTo>
                <a:lnTo>
                  <a:pt x="909" y="124"/>
                </a:lnTo>
                <a:lnTo>
                  <a:pt x="909" y="75"/>
                </a:lnTo>
                <a:lnTo>
                  <a:pt x="757" y="124"/>
                </a:lnTo>
                <a:lnTo>
                  <a:pt x="757" y="75"/>
                </a:lnTo>
                <a:lnTo>
                  <a:pt x="606" y="124"/>
                </a:lnTo>
                <a:lnTo>
                  <a:pt x="606" y="75"/>
                </a:lnTo>
                <a:lnTo>
                  <a:pt x="454" y="124"/>
                </a:lnTo>
                <a:lnTo>
                  <a:pt x="454" y="74"/>
                </a:lnTo>
                <a:lnTo>
                  <a:pt x="303" y="124"/>
                </a:lnTo>
                <a:lnTo>
                  <a:pt x="303" y="70"/>
                </a:lnTo>
                <a:lnTo>
                  <a:pt x="152" y="124"/>
                </a:lnTo>
                <a:lnTo>
                  <a:pt x="152" y="75"/>
                </a:lnTo>
                <a:lnTo>
                  <a:pt x="0" y="124"/>
                </a:lnTo>
                <a:lnTo>
                  <a:pt x="0" y="71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12776"/>
            <a:ext cx="68865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tangle 36"/>
          <p:cNvSpPr/>
          <p:nvPr/>
        </p:nvSpPr>
        <p:spPr bwMode="auto">
          <a:xfrm>
            <a:off x="920552" y="5733256"/>
            <a:ext cx="936104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536" y="332657"/>
            <a:ext cx="7500035" cy="64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grpSp>
        <p:nvGrpSpPr>
          <p:cNvPr id="5" name="Group 62"/>
          <p:cNvGrpSpPr/>
          <p:nvPr/>
        </p:nvGrpSpPr>
        <p:grpSpPr>
          <a:xfrm>
            <a:off x="2720752" y="2348880"/>
            <a:ext cx="2664296" cy="2160240"/>
            <a:chOff x="3368824" y="1196752"/>
            <a:chExt cx="5688633" cy="475252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368824" y="1196752"/>
              <a:ext cx="5688633" cy="4752528"/>
            </a:xfrm>
            <a:prstGeom prst="rect">
              <a:avLst/>
            </a:prstGeom>
            <a:grpFill/>
            <a:ln>
              <a:headEnd type="none" w="sm" len="sm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75153" y="1196752"/>
              <a:ext cx="5282304" cy="5165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HIBI </a:t>
              </a:r>
              <a:r>
                <a:rPr lang="fi-FI" sz="1000" b="1" dirty="0" err="1" smtClean="0">
                  <a:solidFill>
                    <a:prstClr val="black"/>
                  </a:solidFill>
                  <a:cs typeface="Arial" pitchFamily="34" charset="0"/>
                </a:rPr>
                <a:t>wrapper</a:t>
              </a:r>
              <a:r>
                <a:rPr lang="fi-FI" sz="1000" b="1" dirty="0" smtClean="0">
                  <a:solidFill>
                    <a:prstClr val="black"/>
                  </a:solidFill>
                  <a:cs typeface="Arial" pitchFamily="34" charset="0"/>
                </a:rPr>
                <a:t> R1</a:t>
              </a:r>
              <a:endParaRPr lang="en-US" sz="1000" b="1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>
            <a:stCxn id="10" idx="1"/>
          </p:cNvCxnSpPr>
          <p:nvPr/>
        </p:nvCxnSpPr>
        <p:spPr bwMode="auto">
          <a:xfrm flipH="1">
            <a:off x="2432720" y="3140968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32920" y="3645024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64768" y="2924944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transmitter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64768" y="3789040"/>
            <a:ext cx="864096" cy="43204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err="1" smtClean="0">
                <a:solidFill>
                  <a:prstClr val="black"/>
                </a:solidFill>
                <a:cs typeface="Arial" pitchFamily="34" charset="0"/>
              </a:rPr>
              <a:t>receiver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endCxn id="12" idx="1"/>
          </p:cNvCxnSpPr>
          <p:nvPr/>
        </p:nvCxnSpPr>
        <p:spPr bwMode="auto">
          <a:xfrm>
            <a:off x="2432720" y="400506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29" idx="1"/>
            <a:endCxn id="10" idx="3"/>
          </p:cNvCxnSpPr>
          <p:nvPr/>
        </p:nvCxnSpPr>
        <p:spPr bwMode="auto">
          <a:xfrm flipH="1">
            <a:off x="3728864" y="314096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12" idx="3"/>
            <a:endCxn id="9" idx="1"/>
          </p:cNvCxnSpPr>
          <p:nvPr/>
        </p:nvCxnSpPr>
        <p:spPr bwMode="auto">
          <a:xfrm>
            <a:off x="3728864" y="400506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2" idx="0"/>
            <a:endCxn id="10" idx="2"/>
          </p:cNvCxnSpPr>
          <p:nvPr/>
        </p:nvCxnSpPr>
        <p:spPr bwMode="auto">
          <a:xfrm flipV="1">
            <a:off x="3296816" y="3356992"/>
            <a:ext cx="0" cy="432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" name="Straight Connector 21"/>
          <p:cNvCxnSpPr>
            <a:endCxn id="9" idx="3"/>
          </p:cNvCxnSpPr>
          <p:nvPr/>
        </p:nvCxnSpPr>
        <p:spPr bwMode="auto">
          <a:xfrm flipH="1">
            <a:off x="5097016" y="4005064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29" idx="3"/>
          </p:cNvCxnSpPr>
          <p:nvPr/>
        </p:nvCxnSpPr>
        <p:spPr bwMode="auto">
          <a:xfrm>
            <a:off x="5097016" y="3140968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 rot="16200000">
            <a:off x="1352600" y="3429001"/>
            <a:ext cx="180019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segment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4952999" y="3429000"/>
            <a:ext cx="1800201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HIBI</a:t>
            </a:r>
            <a:r>
              <a:rPr kumimoji="0" lang="en-GB" i="0" u="none" strike="noStrike" cap="none" normalizeH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component</a:t>
            </a:r>
            <a:endParaRPr kumimoji="0" lang="en-GB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232920" y="2780928"/>
            <a:ext cx="864096" cy="720080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double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3296816" y="2132856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4520952" y="2420888"/>
            <a:ext cx="3888432" cy="2088232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473280" y="2060848"/>
              <a:ext cx="720080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example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1424608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 / Atom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20952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45088" y="3284984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6609184" y="2960948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216696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7329264" y="270892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29264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329264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2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2216696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296816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x1/x4/x8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4160912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4160912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5385048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5385048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46" idx="3"/>
            <a:endCxn id="87" idx="1"/>
          </p:cNvCxnSpPr>
          <p:nvPr/>
        </p:nvCxnSpPr>
        <p:spPr bwMode="auto">
          <a:xfrm>
            <a:off x="6609184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>
            <a:stCxn id="46" idx="3"/>
            <a:endCxn id="88" idx="1"/>
          </p:cNvCxnSpPr>
          <p:nvPr/>
        </p:nvCxnSpPr>
        <p:spPr bwMode="auto">
          <a:xfrm>
            <a:off x="6609184" y="3537012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288704" y="2996952"/>
            <a:ext cx="33843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368824" y="2708920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1. read request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745088" y="2780928"/>
            <a:ext cx="864096" cy="43204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address translation</a:t>
            </a:r>
          </a:p>
        </p:txBody>
      </p:sp>
      <p:cxnSp>
        <p:nvCxnSpPr>
          <p:cNvPr id="48" name="Elbow Connector 777"/>
          <p:cNvCxnSpPr/>
          <p:nvPr/>
        </p:nvCxnSpPr>
        <p:spPr bwMode="auto">
          <a:xfrm flipV="1">
            <a:off x="6681192" y="2852936"/>
            <a:ext cx="576064" cy="144016"/>
          </a:xfrm>
          <a:prstGeom prst="bentConnector3">
            <a:avLst>
              <a:gd name="adj1" fmla="val 3346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Elbow Connector 777"/>
          <p:cNvCxnSpPr/>
          <p:nvPr/>
        </p:nvCxnSpPr>
        <p:spPr bwMode="auto">
          <a:xfrm rot="10800000" flipV="1">
            <a:off x="2288704" y="3068960"/>
            <a:ext cx="4968552" cy="936104"/>
          </a:xfrm>
          <a:prstGeom prst="bentConnector3">
            <a:avLst>
              <a:gd name="adj1" fmla="val 782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8984" y="4077072"/>
            <a:ext cx="151216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2. response with data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504728" y="2564904"/>
            <a:ext cx="691276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56856" y="2852936"/>
            <a:ext cx="4536504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test bench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564904"/>
            <a:ext cx="79208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simulation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generator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>
            <a:off x="5601072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3140968"/>
            <a:ext cx="432048" cy="79208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861048"/>
            <a:ext cx="864096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077072"/>
            <a:ext cx="648072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09384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model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53701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53701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32520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Rootpoint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504728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Endpoint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504728" y="2204864"/>
            <a:ext cx="6912768" cy="2592288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7813068" y="1196752"/>
              <a:ext cx="1244388" cy="3853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3656856" y="2564904"/>
            <a:ext cx="4536504" cy="1944216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096095" y="2060848"/>
              <a:ext cx="1097265" cy="3501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1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Linux PC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5601072" y="317697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32115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0" name="Elbow Connector 777"/>
          <p:cNvCxnSpPr>
            <a:stCxn id="46" idx="3"/>
            <a:endCxn id="87" idx="1"/>
          </p:cNvCxnSpPr>
          <p:nvPr/>
        </p:nvCxnSpPr>
        <p:spPr bwMode="auto">
          <a:xfrm>
            <a:off x="5601072" y="353701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2852936"/>
            <a:ext cx="43204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789040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221088"/>
            <a:ext cx="648072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8139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chip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0127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On-chip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87" idx="3"/>
            <a:endCxn id="36" idx="1"/>
          </p:cNvCxnSpPr>
          <p:nvPr/>
        </p:nvCxnSpPr>
        <p:spPr bwMode="auto">
          <a:xfrm>
            <a:off x="7113240" y="389705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647799"/>
          </a:xfrm>
        </p:spPr>
        <p:txBody>
          <a:bodyPr/>
          <a:lstStyle/>
          <a:p>
            <a:r>
              <a:rPr lang="en-GB" dirty="0" smtClean="0"/>
              <a:t>Detailed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08584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69224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4953000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745088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48944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000672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432720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24808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3656856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4232920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6200000" flipH="1">
            <a:off x="5745088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6249144" y="1844824"/>
            <a:ext cx="720080" cy="144016"/>
            <a:chOff x="6249144" y="1484784"/>
            <a:chExt cx="720080" cy="144016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6249144" y="162880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6249144" y="148478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TX 32 bit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1352600" y="3284984"/>
            <a:ext cx="691276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08000" tIns="72000" rIns="10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352600" y="342900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RX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352600" y="450912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TX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016896" y="3429000"/>
            <a:ext cx="424847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52" idx="2"/>
            <a:endCxn id="41" idx="3"/>
          </p:cNvCxnSpPr>
          <p:nvPr/>
        </p:nvCxnSpPr>
        <p:spPr bwMode="auto">
          <a:xfrm rot="5400000">
            <a:off x="4070902" y="3374994"/>
            <a:ext cx="216024" cy="392443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/>
          <p:nvPr/>
        </p:nvCxnSpPr>
        <p:spPr bwMode="auto">
          <a:xfrm rot="10800000">
            <a:off x="3008784" y="2852936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769424" y="155679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37376" y="2348880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93360" y="1772816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352600" y="537321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448944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48944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24808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24808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3728864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3728864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3728864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3728864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848544" y="3429000"/>
            <a:ext cx="504056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48544" y="450912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8544" y="50131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48544" y="5373216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265368" y="443711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msg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265368" y="350100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409384" y="2060848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6249144" y="1484784"/>
            <a:ext cx="720080" cy="144016"/>
            <a:chOff x="6249144" y="1844824"/>
            <a:chExt cx="720080" cy="144016"/>
          </a:xfrm>
        </p:grpSpPr>
        <p:cxnSp>
          <p:nvCxnSpPr>
            <p:cNvPr id="112" name="Straight Connector 111"/>
            <p:cNvCxnSpPr/>
            <p:nvPr/>
          </p:nvCxnSpPr>
          <p:spPr bwMode="auto">
            <a:xfrm rot="10800000">
              <a:off x="6249144" y="198884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 bwMode="auto">
            <a:xfrm>
              <a:off x="6249144" y="184482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RX 32 bit</a:t>
              </a: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4664968" y="4149080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1532620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928664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953000" y="465313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401272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</a:p>
        </p:txBody>
      </p:sp>
      <p:cxnSp>
        <p:nvCxnSpPr>
          <p:cNvPr id="75" name="Elbow Connector 777"/>
          <p:cNvCxnSpPr>
            <a:stCxn id="103" idx="1"/>
            <a:endCxn id="63" idx="3"/>
          </p:cNvCxnSpPr>
          <p:nvPr/>
        </p:nvCxnSpPr>
        <p:spPr bwMode="auto">
          <a:xfrm rot="10800000" flipV="1">
            <a:off x="8049344" y="3681028"/>
            <a:ext cx="216024" cy="72008"/>
          </a:xfrm>
          <a:prstGeom prst="bentConnector3">
            <a:avLst>
              <a:gd name="adj1" fmla="val 323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8265368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8265368" y="479715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864768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656856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864768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656856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0" name="Straight Connector 59"/>
          <p:cNvCxnSpPr>
            <a:stCxn id="104" idx="3"/>
            <a:endCxn id="107" idx="1"/>
          </p:cNvCxnSpPr>
          <p:nvPr/>
        </p:nvCxnSpPr>
        <p:spPr bwMode="auto">
          <a:xfrm>
            <a:off x="3224808" y="378904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7" name="Straight Connector 76"/>
          <p:cNvCxnSpPr>
            <a:stCxn id="109" idx="1"/>
            <a:endCxn id="108" idx="3"/>
          </p:cNvCxnSpPr>
          <p:nvPr/>
        </p:nvCxnSpPr>
        <p:spPr bwMode="auto">
          <a:xfrm rot="10800000">
            <a:off x="3224808" y="486916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2396716" y="43291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232920" y="4653136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Elbow Connector 777"/>
          <p:cNvCxnSpPr>
            <a:stCxn id="93" idx="1"/>
            <a:endCxn id="109" idx="3"/>
          </p:cNvCxnSpPr>
          <p:nvPr/>
        </p:nvCxnSpPr>
        <p:spPr bwMode="auto">
          <a:xfrm rot="10800000" flipV="1">
            <a:off x="4016896" y="4833156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Elbow Connector 777"/>
          <p:cNvCxnSpPr>
            <a:stCxn id="85" idx="1"/>
            <a:endCxn id="48" idx="3"/>
          </p:cNvCxnSpPr>
          <p:nvPr/>
        </p:nvCxnSpPr>
        <p:spPr bwMode="auto">
          <a:xfrm rot="10800000" flipV="1">
            <a:off x="5601072" y="4041068"/>
            <a:ext cx="2664296" cy="792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Straight Connector 125"/>
          <p:cNvCxnSpPr>
            <a:stCxn id="48" idx="1"/>
            <a:endCxn id="93" idx="3"/>
          </p:cNvCxnSpPr>
          <p:nvPr/>
        </p:nvCxnSpPr>
        <p:spPr bwMode="auto">
          <a:xfrm rot="10800000">
            <a:off x="4736976" y="48331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4232920" y="364502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43" name="Elbow Connector 777"/>
          <p:cNvCxnSpPr>
            <a:stCxn id="107" idx="3"/>
            <a:endCxn id="142" idx="1"/>
          </p:cNvCxnSpPr>
          <p:nvPr/>
        </p:nvCxnSpPr>
        <p:spPr bwMode="auto">
          <a:xfrm>
            <a:off x="4016896" y="3789040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Elbow Connector 777"/>
          <p:cNvCxnSpPr>
            <a:stCxn id="142" idx="3"/>
            <a:endCxn id="99" idx="3"/>
          </p:cNvCxnSpPr>
          <p:nvPr/>
        </p:nvCxnSpPr>
        <p:spPr bwMode="auto">
          <a:xfrm>
            <a:off x="4736976" y="3825044"/>
            <a:ext cx="2664296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7401272" y="4509120"/>
            <a:ext cx="72008" cy="216024"/>
            <a:chOff x="7977336" y="2780928"/>
            <a:chExt cx="72008" cy="216024"/>
          </a:xfrm>
        </p:grpSpPr>
        <p:sp>
          <p:nvSpPr>
            <p:cNvPr id="94" name="Flowchart: Manual Operation 93"/>
            <p:cNvSpPr/>
            <p:nvPr/>
          </p:nvSpPr>
          <p:spPr bwMode="auto">
            <a:xfrm rot="16200000">
              <a:off x="7905328" y="2852936"/>
              <a:ext cx="216024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 flipH="1">
              <a:off x="7977336" y="2780928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 flipH="1">
              <a:off x="7977336" y="285293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flipH="1">
              <a:off x="7977336" y="292494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994398" y="2926504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19" name="Elbow Connector 777"/>
          <p:cNvCxnSpPr>
            <a:stCxn id="142" idx="2"/>
            <a:endCxn id="73" idx="1"/>
          </p:cNvCxnSpPr>
          <p:nvPr/>
        </p:nvCxnSpPr>
        <p:spPr bwMode="auto">
          <a:xfrm rot="16200000" flipH="1">
            <a:off x="4448944" y="4041068"/>
            <a:ext cx="252028" cy="18002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Elbow Connector 777"/>
          <p:cNvCxnSpPr>
            <a:stCxn id="73" idx="3"/>
            <a:endCxn id="106" idx="3"/>
          </p:cNvCxnSpPr>
          <p:nvPr/>
        </p:nvCxnSpPr>
        <p:spPr bwMode="auto">
          <a:xfrm>
            <a:off x="5313040" y="4257092"/>
            <a:ext cx="2088232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2" name="Straight Connector 91"/>
          <p:cNvCxnSpPr>
            <a:stCxn id="94" idx="2"/>
            <a:endCxn id="101" idx="1"/>
          </p:cNvCxnSpPr>
          <p:nvPr/>
        </p:nvCxnSpPr>
        <p:spPr bwMode="auto">
          <a:xfrm>
            <a:off x="7473280" y="4617132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Elbow Connector 777"/>
          <p:cNvCxnSpPr>
            <a:stCxn id="142" idx="2"/>
            <a:endCxn id="48" idx="0"/>
          </p:cNvCxnSpPr>
          <p:nvPr/>
        </p:nvCxnSpPr>
        <p:spPr bwMode="auto">
          <a:xfrm rot="16200000" flipH="1">
            <a:off x="4556956" y="3933056"/>
            <a:ext cx="648072" cy="792088"/>
          </a:xfrm>
          <a:prstGeom prst="bentConnector3">
            <a:avLst>
              <a:gd name="adj1" fmla="val 749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9" name="Elbow Connector 777"/>
          <p:cNvCxnSpPr>
            <a:stCxn id="142" idx="3"/>
            <a:endCxn id="86" idx="1"/>
          </p:cNvCxnSpPr>
          <p:nvPr/>
        </p:nvCxnSpPr>
        <p:spPr bwMode="auto">
          <a:xfrm>
            <a:off x="4736976" y="3825044"/>
            <a:ext cx="3528392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609184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H2P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151" name="Elbow Connector 777"/>
          <p:cNvCxnSpPr>
            <a:stCxn id="63" idx="1"/>
            <a:endCxn id="136" idx="3"/>
          </p:cNvCxnSpPr>
          <p:nvPr/>
        </p:nvCxnSpPr>
        <p:spPr bwMode="auto">
          <a:xfrm rot="10800000">
            <a:off x="7257256" y="3753036"/>
            <a:ext cx="14401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9" name="Elbow Connector 777"/>
          <p:cNvCxnSpPr>
            <a:stCxn id="136" idx="2"/>
            <a:endCxn id="110" idx="3"/>
          </p:cNvCxnSpPr>
          <p:nvPr/>
        </p:nvCxnSpPr>
        <p:spPr bwMode="auto">
          <a:xfrm rot="16200000" flipH="1">
            <a:off x="6789204" y="4077072"/>
            <a:ext cx="756084" cy="46805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6539</TotalTime>
  <Words>2311</Words>
  <Application>Microsoft Office PowerPoint</Application>
  <PresentationFormat>A4 Paper (210x297 mm)</PresentationFormat>
  <Paragraphs>1106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TUT-DCS-2008_powerpoint_theme</vt:lpstr>
      <vt:lpstr>Nios II Qsys microcontrollers</vt:lpstr>
      <vt:lpstr>General layout</vt:lpstr>
      <vt:lpstr>General layout</vt:lpstr>
      <vt:lpstr>Slide 4</vt:lpstr>
      <vt:lpstr>Slide 5</vt:lpstr>
      <vt:lpstr>Function example</vt:lpstr>
      <vt:lpstr>Simulation test bench</vt:lpstr>
      <vt:lpstr>Test case 1</vt:lpstr>
      <vt:lpstr>Detailed layout</vt:lpstr>
      <vt:lpstr>Detailed layout</vt:lpstr>
      <vt:lpstr>Design progress</vt:lpstr>
      <vt:lpstr>Design progress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TLP dec</vt:lpstr>
      <vt:lpstr>PCIe RX</vt:lpstr>
      <vt:lpstr>TLP enc</vt:lpstr>
      <vt:lpstr>HIBI if</vt:lpstr>
      <vt:lpstr>Address trans.</vt:lpstr>
      <vt:lpstr>Address trans.</vt:lpstr>
      <vt:lpstr>Address trans.</vt:lpstr>
      <vt:lpstr>Req ctrl</vt:lpstr>
      <vt:lpstr>TLP enc/dec</vt:lpstr>
      <vt:lpstr>Interface signals</vt:lpstr>
      <vt:lpstr>Altera PCIe Hard IP Core 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738</cp:revision>
  <dcterms:created xsi:type="dcterms:W3CDTF">2009-05-12T12:51:09Z</dcterms:created>
  <dcterms:modified xsi:type="dcterms:W3CDTF">2011-11-04T16:47:32Z</dcterms:modified>
</cp:coreProperties>
</file>