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305" r:id="rId2"/>
    <p:sldId id="328" r:id="rId3"/>
    <p:sldId id="336" r:id="rId4"/>
    <p:sldId id="337" r:id="rId5"/>
    <p:sldId id="338" r:id="rId6"/>
    <p:sldId id="341" r:id="rId7"/>
    <p:sldId id="340" r:id="rId8"/>
    <p:sldId id="339" r:id="rId9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3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11/7/2011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11/7/2011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grpSp>
        <p:nvGrpSpPr>
          <p:cNvPr id="5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448944" y="2708920"/>
            <a:ext cx="2160239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6393160" y="2060848"/>
            <a:ext cx="3024336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6465168" y="3645024"/>
            <a:ext cx="2952328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grpSp>
        <p:nvGrpSpPr>
          <p:cNvPr id="3" name="Group 62"/>
          <p:cNvGrpSpPr/>
          <p:nvPr/>
        </p:nvGrpSpPr>
        <p:grpSpPr>
          <a:xfrm>
            <a:off x="1064568" y="1916832"/>
            <a:ext cx="2267485" cy="2880319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6465168" y="4221088"/>
            <a:ext cx="2952328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983819" y="2836083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48419" y="2652233"/>
            <a:ext cx="735401" cy="177721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1519" y="2652233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351519" y="3632767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51519" y="3081216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51519" y="4061750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59594" y="4506055"/>
            <a:ext cx="949892" cy="2298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228953" y="3571483"/>
            <a:ext cx="980534" cy="1164384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28953" y="2345816"/>
            <a:ext cx="980534" cy="1164384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28953" y="2345816"/>
            <a:ext cx="980534" cy="2910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8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983819" y="3265066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3086920" y="2836083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3086920" y="3265066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983819" y="3816617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3086920" y="3816617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1983819" y="4245601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3086920" y="4245601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819435" y="2958650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819435" y="3877900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222383" y="3387633"/>
            <a:ext cx="1777218" cy="30641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841786" y="3387633"/>
            <a:ext cx="1777218" cy="30641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20952" y="2737097"/>
            <a:ext cx="1979192" cy="1878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4304928" y="3312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745088" y="3717032"/>
            <a:ext cx="691277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664968" y="3132000"/>
            <a:ext cx="691277" cy="360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64968" y="3789040"/>
            <a:ext cx="691277" cy="36004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 flipV="1">
            <a:off x="4304928" y="396906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5356245" y="3312000"/>
            <a:ext cx="374441" cy="17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5356245" y="3969060"/>
            <a:ext cx="3888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5010607" y="3492000"/>
            <a:ext cx="0" cy="297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 flipV="1">
            <a:off x="6421962" y="3313787"/>
            <a:ext cx="360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6436364" y="3969060"/>
            <a:ext cx="360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5730686" y="3054558"/>
            <a:ext cx="691277" cy="51845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7113240" y="3645024"/>
            <a:ext cx="2520280" cy="1080120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33319" y="3560493"/>
              <a:ext cx="1512167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1280592" y="2636912"/>
            <a:ext cx="3168352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1280592" y="4365104"/>
            <a:ext cx="3168352" cy="720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1" name="Group 240"/>
          <p:cNvGrpSpPr/>
          <p:nvPr/>
        </p:nvGrpSpPr>
        <p:grpSpPr>
          <a:xfrm>
            <a:off x="7113240" y="2060848"/>
            <a:ext cx="2491437" cy="1080120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5745088" y="2060848"/>
            <a:ext cx="1584176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5745088" y="3140968"/>
            <a:ext cx="1584176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6393160" y="3140968"/>
            <a:ext cx="3024336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5745088" y="3645024"/>
            <a:ext cx="1584176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5745088" y="4221088"/>
            <a:ext cx="1584176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6698</TotalTime>
  <Words>410</Words>
  <Application>Microsoft Office PowerPoint</Application>
  <PresentationFormat>A4 Paper (210x297 mm)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TUT-DCS-2008_powerpoint_theme</vt:lpstr>
      <vt:lpstr>HIBI v3</vt:lpstr>
      <vt:lpstr>General layout</vt:lpstr>
      <vt:lpstr>General layout</vt:lpstr>
      <vt:lpstr>HIBI wrapper resource usage – Arria II GX</vt:lpstr>
      <vt:lpstr>Slide 5</vt:lpstr>
      <vt:lpstr>General layout</vt:lpstr>
      <vt:lpstr>HIBI v3 resource usage</vt:lpstr>
      <vt:lpstr>HIBI v3 performance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761</cp:revision>
  <dcterms:created xsi:type="dcterms:W3CDTF">2009-05-12T12:51:09Z</dcterms:created>
  <dcterms:modified xsi:type="dcterms:W3CDTF">2011-11-07T16:42:17Z</dcterms:modified>
</cp:coreProperties>
</file>