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16" y="-24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A448DC-CF9E-427F-B6EC-67318A408C0C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0FF-A6DD-46E1-BE7D-086C552D6F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  <a:cs typeface="+mn-cs"/>
              </a:defRPr>
            </a:lvl1pPr>
          </a:lstStyle>
          <a:p>
            <a:fld id="{87CCB0FF-A6DD-46E1-BE7D-086C552D6F7D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6359525"/>
            <a:ext cx="25098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Wingding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Wingdings" pitchFamily="2" charset="2"/>
        <a:buChar char="¡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DE 2 demo </a:t>
            </a:r>
            <a:r>
              <a:rPr lang="fi-FI" dirty="0" err="1" smtClean="0"/>
              <a:t>instructions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2 Design </a:t>
            </a:r>
            <a:r>
              <a:rPr lang="fi-FI" dirty="0" err="1" smtClean="0"/>
              <a:t>environment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This</a:t>
            </a:r>
            <a:r>
              <a:rPr lang="fi-FI" dirty="0" smtClean="0"/>
              <a:t> demo </a:t>
            </a:r>
            <a:r>
              <a:rPr lang="fi-FI" dirty="0" err="1" smtClean="0"/>
              <a:t>describes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and </a:t>
            </a:r>
            <a:r>
              <a:rPr lang="fi-FI" dirty="0" err="1" smtClean="0"/>
              <a:t>Quartus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Kactus2 DE</a:t>
            </a:r>
          </a:p>
          <a:p>
            <a:r>
              <a:rPr lang="en-US" dirty="0" smtClean="0"/>
              <a:t>This very simple demo is designed for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smtClean="0"/>
              <a:t>DE2 development board</a:t>
            </a:r>
            <a:r>
              <a:rPr lang="en-US" dirty="0" smtClean="0"/>
              <a:t>. </a:t>
            </a:r>
            <a:r>
              <a:rPr lang="en-US" dirty="0" err="1" smtClean="0"/>
              <a:t>SoC</a:t>
            </a:r>
            <a:r>
              <a:rPr lang="en-US" dirty="0" smtClean="0"/>
              <a:t> instantiates </a:t>
            </a:r>
            <a:r>
              <a:rPr lang="en-US" dirty="0" smtClean="0"/>
              <a:t>two </a:t>
            </a:r>
            <a:r>
              <a:rPr lang="en-US" dirty="0" smtClean="0"/>
              <a:t>components: </a:t>
            </a:r>
            <a:r>
              <a:rPr lang="en-US" dirty="0" err="1" smtClean="0"/>
              <a:t>sig_gen</a:t>
            </a:r>
            <a:r>
              <a:rPr lang="en-US" dirty="0" smtClean="0"/>
              <a:t> and port blinker. </a:t>
            </a:r>
            <a:r>
              <a:rPr lang="en-US" dirty="0" err="1" smtClean="0"/>
              <a:t>Sig_gen</a:t>
            </a:r>
            <a:r>
              <a:rPr lang="en-US" dirty="0" smtClean="0"/>
              <a:t> </a:t>
            </a:r>
            <a:r>
              <a:rPr lang="en-US" dirty="0" smtClean="0"/>
              <a:t>reads switch[17] from DE2 board and activates </a:t>
            </a:r>
            <a:r>
              <a:rPr lang="en-US" dirty="0" smtClean="0"/>
              <a:t>port_ </a:t>
            </a:r>
            <a:r>
              <a:rPr lang="en-US" dirty="0" smtClean="0"/>
              <a:t>blinker to blink </a:t>
            </a:r>
            <a:r>
              <a:rPr lang="en-US" dirty="0" err="1" smtClean="0"/>
              <a:t>ledr</a:t>
            </a:r>
            <a:r>
              <a:rPr lang="en-US" dirty="0" smtClean="0"/>
              <a:t>[0] </a:t>
            </a:r>
            <a:r>
              <a:rPr lang="en-US" dirty="0" smtClean="0"/>
              <a:t>in DE2 Board</a:t>
            </a:r>
            <a:r>
              <a:rPr lang="en-US" dirty="0" smtClean="0"/>
              <a:t>. Reset is located in SW[0]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1. </a:t>
            </a:r>
            <a:r>
              <a:rPr lang="fi-FI" dirty="0" err="1" smtClean="0"/>
              <a:t>Open</a:t>
            </a:r>
            <a:r>
              <a:rPr lang="fi-FI" dirty="0" smtClean="0"/>
              <a:t> demo design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210" r="86230" b="43858"/>
          <a:stretch>
            <a:fillRect/>
          </a:stretch>
        </p:blipFill>
        <p:spPr bwMode="auto">
          <a:xfrm>
            <a:off x="2195736" y="1124744"/>
            <a:ext cx="4752528" cy="53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38497" b="59676"/>
          <a:stretch>
            <a:fillRect/>
          </a:stretch>
        </p:blipFill>
        <p:spPr bwMode="auto">
          <a:xfrm>
            <a:off x="251520" y="1412776"/>
            <a:ext cx="87033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7956376" y="3068960"/>
            <a:ext cx="1008112" cy="792088"/>
          </a:xfrm>
          <a:prstGeom prst="wedgeRectCallout">
            <a:avLst>
              <a:gd name="adj1" fmla="val 6881"/>
              <a:gd name="adj2" fmla="val -15235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err="1" smtClean="0">
                <a:latin typeface="Times"/>
                <a:cs typeface="Arial" pitchFamily="34" charset="0"/>
              </a:rPr>
              <a:t>Remember</a:t>
            </a:r>
            <a:r>
              <a:rPr lang="fi-FI" sz="1400" dirty="0" smtClean="0">
                <a:latin typeface="Times"/>
                <a:cs typeface="Arial" pitchFamily="34" charset="0"/>
              </a:rPr>
              <a:t> to </a:t>
            </a:r>
            <a:r>
              <a:rPr lang="fi-FI" sz="1400" dirty="0" err="1" smtClean="0">
                <a:latin typeface="Times"/>
                <a:cs typeface="Arial" pitchFamily="34" charset="0"/>
              </a:rPr>
              <a:t>unlock</a:t>
            </a:r>
            <a:r>
              <a:rPr lang="fi-FI" sz="1400" dirty="0" smtClean="0">
                <a:latin typeface="Times"/>
                <a:cs typeface="Arial" pitchFamily="34" charset="0"/>
              </a:rPr>
              <a:t> the design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Quartus</a:t>
            </a:r>
            <a:r>
              <a:rPr lang="fi-FI" dirty="0" smtClean="0"/>
              <a:t>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8025" b="59033"/>
          <a:stretch>
            <a:fillRect/>
          </a:stretch>
        </p:blipFill>
        <p:spPr bwMode="auto">
          <a:xfrm>
            <a:off x="467544" y="1628800"/>
            <a:ext cx="848333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921625" cy="8636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Compile</a:t>
            </a:r>
            <a:r>
              <a:rPr lang="fi-FI" dirty="0" smtClean="0"/>
              <a:t> and </a:t>
            </a:r>
            <a:r>
              <a:rPr lang="fi-FI" dirty="0" err="1" smtClean="0"/>
              <a:t>synthesize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endParaRPr lang="en-US" dirty="0"/>
          </a:p>
        </p:txBody>
      </p:sp>
      <p:pic>
        <p:nvPicPr>
          <p:cNvPr id="4098" name="Picture 2" descr="http://users.ece.gatech.edu/~hamblen/DE2/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624736" cy="5213502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 bwMode="auto">
          <a:xfrm>
            <a:off x="0" y="5157192"/>
            <a:ext cx="1440160" cy="720080"/>
          </a:xfrm>
          <a:prstGeom prst="wedgeRectCallout">
            <a:avLst>
              <a:gd name="adj1" fmla="val 71761"/>
              <a:gd name="adj2" fmla="val 924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TOGGLE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940152" y="4725144"/>
            <a:ext cx="1440160" cy="720080"/>
          </a:xfrm>
          <a:prstGeom prst="wedgeRectCallout">
            <a:avLst>
              <a:gd name="adj1" fmla="val -75507"/>
              <a:gd name="adj2" fmla="val 15597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RESET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851920" y="4365104"/>
            <a:ext cx="1440160" cy="720080"/>
          </a:xfrm>
          <a:prstGeom prst="wedgeRectCallout">
            <a:avLst>
              <a:gd name="adj1" fmla="val 57651"/>
              <a:gd name="adj2" fmla="val 1489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BLINKING LED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ank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 ABB meeting Funbase and Kactus2 10.11.2011</Template>
  <TotalTime>26</TotalTime>
  <Words>102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Altera DE 2 demo instructions for Kactus 2 Design environment</vt:lpstr>
      <vt:lpstr>Intro </vt:lpstr>
      <vt:lpstr> 1. Open demo design</vt:lpstr>
      <vt:lpstr>2. Generate top-level VHDL </vt:lpstr>
      <vt:lpstr>3. Generate Quartus Project</vt:lpstr>
      <vt:lpstr>4. Compile and synthesize created project</vt:lpstr>
    </vt:vector>
  </TitlesOfParts>
  <Company>TST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 DE 2 demo instructions for Kactus 2 Design environment</dc:title>
  <dc:creator>Lauri Matilainen</dc:creator>
  <cp:lastModifiedBy>Lauri Matilainen</cp:lastModifiedBy>
  <cp:revision>3</cp:revision>
  <dcterms:created xsi:type="dcterms:W3CDTF">2011-11-16T12:45:21Z</dcterms:created>
  <dcterms:modified xsi:type="dcterms:W3CDTF">2011-11-16T13:11:57Z</dcterms:modified>
</cp:coreProperties>
</file>