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70" r:id="rId4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0F0F0"/>
    <a:srgbClr val="66CCFF"/>
    <a:srgbClr val="A0BF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-486" y="-30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5/19/2010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5/19/2010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1666852" y="1857364"/>
            <a:ext cx="6715172" cy="3286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Example system</a:t>
            </a:r>
            <a:endParaRPr lang="en-GB" sz="1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06796" y="1346495"/>
            <a:ext cx="108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PCI-E PHY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28860" y="4143380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SDRAM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24108" y="5357826"/>
            <a:ext cx="108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SDRAM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86578" y="2643182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IP-block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38950" y="5357826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IO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81562" y="5357826"/>
            <a:ext cx="1285884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memory</a:t>
            </a: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596074" y="1857364"/>
            <a:ext cx="1784164" cy="5586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dirty="0" smtClean="0">
                <a:latin typeface="+mn-lt"/>
                <a:cs typeface="Arial" pitchFamily="34" charset="0"/>
              </a:rPr>
              <a:t>FPGA</a:t>
            </a:r>
            <a:endParaRPr lang="en-US" sz="1000" b="1" dirty="0" smtClean="0">
              <a:latin typeface="+mn-lt"/>
              <a:cs typeface="Arial" pitchFamily="34" charset="0"/>
            </a:endParaRPr>
          </a:p>
        </p:txBody>
      </p:sp>
      <p:cxnSp>
        <p:nvCxnSpPr>
          <p:cNvPr id="84" name="Straight Connector 83"/>
          <p:cNvCxnSpPr>
            <a:stCxn id="4" idx="2"/>
            <a:endCxn id="5" idx="0"/>
          </p:cNvCxnSpPr>
          <p:nvPr/>
        </p:nvCxnSpPr>
        <p:spPr bwMode="auto">
          <a:xfrm rot="16200000" flipH="1">
            <a:off x="2225173" y="2144341"/>
            <a:ext cx="850492" cy="72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0" name="Straight Connector 59"/>
          <p:cNvCxnSpPr>
            <a:endCxn id="26" idx="0"/>
          </p:cNvCxnSpPr>
          <p:nvPr/>
        </p:nvCxnSpPr>
        <p:spPr bwMode="auto">
          <a:xfrm rot="5400000">
            <a:off x="2915986" y="4000505"/>
            <a:ext cx="28575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26" idx="2"/>
            <a:endCxn id="27" idx="0"/>
          </p:cNvCxnSpPr>
          <p:nvPr/>
        </p:nvCxnSpPr>
        <p:spPr bwMode="auto">
          <a:xfrm rot="16200000" flipH="1">
            <a:off x="2639749" y="4938714"/>
            <a:ext cx="83822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881562" y="4643446"/>
            <a:ext cx="1285884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4881562" y="4214818"/>
            <a:ext cx="1285884" cy="354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Memory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24042" y="2573210"/>
            <a:ext cx="1260000" cy="37622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PCI-E to HIBI</a:t>
            </a:r>
            <a:endParaRPr lang="en-US" sz="1000" kern="1200" dirty="0">
              <a:solidFill>
                <a:prstClr val="black"/>
              </a:solidFill>
              <a:ea typeface="+mn-ea"/>
              <a:cs typeface="Arial" pitchFamily="34" charset="0"/>
            </a:endParaRPr>
          </a:p>
        </p:txBody>
      </p:sp>
      <p:cxnSp>
        <p:nvCxnSpPr>
          <p:cNvPr id="113" name="Straight Connector 112"/>
          <p:cNvCxnSpPr>
            <a:endCxn id="69" idx="0"/>
          </p:cNvCxnSpPr>
          <p:nvPr/>
        </p:nvCxnSpPr>
        <p:spPr bwMode="auto">
          <a:xfrm rot="16200000" flipH="1">
            <a:off x="5453066" y="3929066"/>
            <a:ext cx="1428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2214419" y="2954248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8" name="Straight Connector 107"/>
          <p:cNvCxnSpPr>
            <a:stCxn id="6" idx="2"/>
          </p:cNvCxnSpPr>
          <p:nvPr/>
        </p:nvCxnSpPr>
        <p:spPr bwMode="auto">
          <a:xfrm rot="16200000" flipH="1">
            <a:off x="2406745" y="3405638"/>
            <a:ext cx="479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5355426" y="5188747"/>
            <a:ext cx="33815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6953264" y="4500570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22" name="Straight Connector 121"/>
          <p:cNvCxnSpPr>
            <a:endCxn id="121" idx="0"/>
          </p:cNvCxnSpPr>
          <p:nvPr/>
        </p:nvCxnSpPr>
        <p:spPr bwMode="auto">
          <a:xfrm rot="16200000" flipH="1">
            <a:off x="7062107" y="4177413"/>
            <a:ext cx="642942" cy="33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121" idx="2"/>
            <a:endCxn id="31" idx="0"/>
          </p:cNvCxnSpPr>
          <p:nvPr/>
        </p:nvCxnSpPr>
        <p:spPr bwMode="auto">
          <a:xfrm rot="5400000">
            <a:off x="7062495" y="5035056"/>
            <a:ext cx="6455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32" name="Rectangle 131"/>
          <p:cNvSpPr/>
          <p:nvPr/>
        </p:nvSpPr>
        <p:spPr bwMode="auto">
          <a:xfrm>
            <a:off x="6965139" y="3024800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3" name="Straight Connector 132"/>
          <p:cNvCxnSpPr>
            <a:stCxn id="132" idx="2"/>
          </p:cNvCxnSpPr>
          <p:nvPr/>
        </p:nvCxnSpPr>
        <p:spPr bwMode="auto">
          <a:xfrm rot="5400000">
            <a:off x="7192740" y="3440916"/>
            <a:ext cx="4087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  <p:sp>
        <p:nvSpPr>
          <p:cNvPr id="36" name="Rectangle 35"/>
          <p:cNvSpPr/>
          <p:nvPr/>
        </p:nvSpPr>
        <p:spPr bwMode="auto">
          <a:xfrm>
            <a:off x="2452670" y="3571876"/>
            <a:ext cx="5857916" cy="2857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>
            <a:stCxn id="105" idx="2"/>
            <a:endCxn id="39" idx="0"/>
          </p:cNvCxnSpPr>
          <p:nvPr/>
        </p:nvCxnSpPr>
        <p:spPr bwMode="auto">
          <a:xfrm rot="5400000">
            <a:off x="5487487" y="4606428"/>
            <a:ext cx="7403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5095876" y="4000504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666720" y="1714488"/>
            <a:ext cx="5929354" cy="264320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PCI-E to HIBI</a:t>
            </a:r>
            <a:endParaRPr lang="en-US" sz="10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095480" y="2000240"/>
            <a:ext cx="4357718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Avalon to HIBI</a:t>
            </a:r>
            <a:endParaRPr lang="en-US" sz="10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2309794" y="2285992"/>
            <a:ext cx="114300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Memory to HIBI address range</a:t>
            </a:r>
            <a:endParaRPr lang="en-US" sz="1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9794" y="2714620"/>
            <a:ext cx="114300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0 address range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9794" y="3143248"/>
            <a:ext cx="114300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1 address range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794" y="3571876"/>
            <a:ext cx="114300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2 address range</a:t>
            </a:r>
            <a:endParaRPr lang="en-US" sz="1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5876" y="2285992"/>
            <a:ext cx="1143008" cy="1714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address range</a:t>
            </a:r>
            <a:endParaRPr lang="en-US" sz="1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2868" y="2500306"/>
            <a:ext cx="642942" cy="571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Memory to HIBI translator</a:t>
            </a:r>
            <a:endParaRPr lang="en-US" sz="1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2868" y="3286124"/>
            <a:ext cx="642942" cy="571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Generic HIBI translator</a:t>
            </a:r>
            <a:endParaRPr lang="en-US" sz="1000" dirty="0">
              <a:latin typeface="+mn-lt"/>
            </a:endParaRPr>
          </a:p>
        </p:txBody>
      </p:sp>
      <p:cxnSp>
        <p:nvCxnSpPr>
          <p:cNvPr id="17" name="Elbow Connector 16"/>
          <p:cNvCxnSpPr>
            <a:stCxn id="8" idx="3"/>
            <a:endCxn id="14" idx="1"/>
          </p:cNvCxnSpPr>
          <p:nvPr/>
        </p:nvCxnSpPr>
        <p:spPr bwMode="auto">
          <a:xfrm>
            <a:off x="3452802" y="2500306"/>
            <a:ext cx="500066" cy="285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30" name="Elbow Connector 29"/>
          <p:cNvCxnSpPr>
            <a:stCxn id="9" idx="3"/>
            <a:endCxn id="15" idx="1"/>
          </p:cNvCxnSpPr>
          <p:nvPr/>
        </p:nvCxnSpPr>
        <p:spPr bwMode="auto">
          <a:xfrm>
            <a:off x="3452802" y="2928934"/>
            <a:ext cx="500066" cy="642942"/>
          </a:xfrm>
          <a:prstGeom prst="bentConnector3">
            <a:avLst>
              <a:gd name="adj1" fmla="val 34474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34" name="Elbow Connector 33"/>
          <p:cNvCxnSpPr>
            <a:stCxn id="11" idx="3"/>
          </p:cNvCxnSpPr>
          <p:nvPr/>
        </p:nvCxnSpPr>
        <p:spPr bwMode="auto">
          <a:xfrm>
            <a:off x="3452802" y="3357562"/>
            <a:ext cx="500066" cy="214314"/>
          </a:xfrm>
          <a:prstGeom prst="bentConnector3">
            <a:avLst>
              <a:gd name="adj1" fmla="val 34474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38" name="Elbow Connector 37"/>
          <p:cNvCxnSpPr>
            <a:stCxn id="12" idx="3"/>
            <a:endCxn id="15" idx="1"/>
          </p:cNvCxnSpPr>
          <p:nvPr/>
        </p:nvCxnSpPr>
        <p:spPr bwMode="auto">
          <a:xfrm flipV="1">
            <a:off x="3452802" y="3571876"/>
            <a:ext cx="500066" cy="214314"/>
          </a:xfrm>
          <a:prstGeom prst="bentConnector3">
            <a:avLst>
              <a:gd name="adj1" fmla="val 34474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1" name="Elbow Connector 50"/>
          <p:cNvCxnSpPr>
            <a:stCxn id="15" idx="3"/>
            <a:endCxn id="13" idx="1"/>
          </p:cNvCxnSpPr>
          <p:nvPr/>
        </p:nvCxnSpPr>
        <p:spPr bwMode="auto">
          <a:xfrm flipV="1">
            <a:off x="4595810" y="3143248"/>
            <a:ext cx="500066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54" name="Elbow Connector 53"/>
          <p:cNvCxnSpPr>
            <a:stCxn id="14" idx="3"/>
            <a:endCxn id="13" idx="1"/>
          </p:cNvCxnSpPr>
          <p:nvPr/>
        </p:nvCxnSpPr>
        <p:spPr bwMode="auto">
          <a:xfrm>
            <a:off x="4595810" y="2786058"/>
            <a:ext cx="500066" cy="3571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809596" y="2928934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+mn-lt"/>
              </a:rPr>
              <a:t>Altera</a:t>
            </a:r>
            <a:r>
              <a:rPr lang="en-US" sz="1000" dirty="0" smtClean="0">
                <a:latin typeface="+mn-lt"/>
              </a:rPr>
              <a:t> PCI-E controller</a:t>
            </a:r>
            <a:endParaRPr lang="en-US" sz="1000" dirty="0"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24900" y="2143116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+mn-lt"/>
              </a:rPr>
              <a:t>Altera</a:t>
            </a:r>
            <a:r>
              <a:rPr lang="en-US" sz="1000" dirty="0" smtClean="0">
                <a:latin typeface="+mn-lt"/>
              </a:rPr>
              <a:t> DDR2 controller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81892" y="2143116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Memory to HIBI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81892" y="2714620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81892" y="3214686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81892" y="3714752"/>
            <a:ext cx="92869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component 2</a:t>
            </a:r>
          </a:p>
        </p:txBody>
      </p:sp>
      <p:cxnSp>
        <p:nvCxnSpPr>
          <p:cNvPr id="96" name="Elbow Connector 95"/>
          <p:cNvCxnSpPr>
            <a:stCxn id="88" idx="3"/>
            <a:endCxn id="98" idx="1"/>
          </p:cNvCxnSpPr>
          <p:nvPr/>
        </p:nvCxnSpPr>
        <p:spPr bwMode="auto">
          <a:xfrm>
            <a:off x="1738290" y="3143248"/>
            <a:ext cx="50006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2238356" y="2285992"/>
            <a:ext cx="71438" cy="1714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000" dirty="0">
              <a:latin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38884" y="2285992"/>
            <a:ext cx="71438" cy="1714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000" dirty="0">
              <a:latin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38950" y="2285992"/>
            <a:ext cx="428628" cy="1714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00" dirty="0" smtClean="0">
                <a:latin typeface="+mn-lt"/>
              </a:rPr>
              <a:t>HIBI bus</a:t>
            </a:r>
          </a:p>
        </p:txBody>
      </p:sp>
      <p:cxnSp>
        <p:nvCxnSpPr>
          <p:cNvPr id="132" name="Straight Connector 131"/>
          <p:cNvCxnSpPr>
            <a:stCxn id="111" idx="3"/>
            <a:endCxn id="112" idx="1"/>
          </p:cNvCxnSpPr>
          <p:nvPr/>
        </p:nvCxnSpPr>
        <p:spPr bwMode="auto">
          <a:xfrm>
            <a:off x="6310322" y="3143248"/>
            <a:ext cx="428628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3" name="Straight Connector 132"/>
          <p:cNvCxnSpPr>
            <a:endCxn id="92" idx="1"/>
          </p:cNvCxnSpPr>
          <p:nvPr/>
        </p:nvCxnSpPr>
        <p:spPr bwMode="auto">
          <a:xfrm>
            <a:off x="7167578" y="2357430"/>
            <a:ext cx="21431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6" name="Straight Connector 135"/>
          <p:cNvCxnSpPr>
            <a:endCxn id="93" idx="1"/>
          </p:cNvCxnSpPr>
          <p:nvPr/>
        </p:nvCxnSpPr>
        <p:spPr bwMode="auto">
          <a:xfrm>
            <a:off x="7167578" y="2928934"/>
            <a:ext cx="21431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8" name="Straight Connector 137"/>
          <p:cNvCxnSpPr>
            <a:endCxn id="94" idx="1"/>
          </p:cNvCxnSpPr>
          <p:nvPr/>
        </p:nvCxnSpPr>
        <p:spPr bwMode="auto">
          <a:xfrm>
            <a:off x="7167578" y="3429000"/>
            <a:ext cx="21431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0" name="Straight Connector 139"/>
          <p:cNvCxnSpPr>
            <a:endCxn id="95" idx="1"/>
          </p:cNvCxnSpPr>
          <p:nvPr/>
        </p:nvCxnSpPr>
        <p:spPr bwMode="auto">
          <a:xfrm>
            <a:off x="7167578" y="3929066"/>
            <a:ext cx="21431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2" name="Straight Connector 141"/>
          <p:cNvCxnSpPr>
            <a:stCxn id="92" idx="3"/>
            <a:endCxn id="89" idx="1"/>
          </p:cNvCxnSpPr>
          <p:nvPr/>
        </p:nvCxnSpPr>
        <p:spPr bwMode="auto">
          <a:xfrm>
            <a:off x="8310586" y="2357430"/>
            <a:ext cx="21431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 bwMode="auto">
          <a:xfrm>
            <a:off x="2095480" y="1857364"/>
            <a:ext cx="3214710" cy="314327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 to HIBI 4x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grpSp>
        <p:nvGrpSpPr>
          <p:cNvPr id="97" name="Group 96"/>
          <p:cNvGrpSpPr/>
          <p:nvPr/>
        </p:nvGrpSpPr>
        <p:grpSpPr>
          <a:xfrm>
            <a:off x="2095480" y="2285992"/>
            <a:ext cx="1143008" cy="1500198"/>
            <a:chOff x="2095480" y="2285992"/>
            <a:chExt cx="2143140" cy="1500198"/>
          </a:xfrm>
        </p:grpSpPr>
        <p:sp>
          <p:nvSpPr>
            <p:cNvPr id="8" name="TextBox 7"/>
            <p:cNvSpPr txBox="1"/>
            <p:nvPr/>
          </p:nvSpPr>
          <p:spPr>
            <a:xfrm>
              <a:off x="2095480" y="228599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clk</a:t>
              </a:r>
              <a:endParaRPr lang="en-US" sz="1000" dirty="0" smtClean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5480" y="250030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rst_n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5480" y="292893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pcie_rst_n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95480" y="314324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pcie_ref_clk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5480" y="335756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pcie_rx</a:t>
              </a:r>
              <a:r>
                <a:rPr lang="en-US" sz="1000" dirty="0" smtClean="0">
                  <a:latin typeface="+mn-lt"/>
                </a:rPr>
                <a:t> [3…0]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95480" y="357187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r>
                <a:rPr lang="en-US" sz="1000" dirty="0" err="1" smtClean="0">
                  <a:latin typeface="+mn-lt"/>
                </a:rPr>
                <a:t>pcie_tx</a:t>
              </a:r>
              <a:r>
                <a:rPr lang="en-US" sz="1000" dirty="0" smtClean="0">
                  <a:latin typeface="+mn-lt"/>
                </a:rPr>
                <a:t> [3…0]</a:t>
              </a:r>
              <a:endParaRPr lang="en-US" sz="1000" dirty="0">
                <a:latin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881430" y="2285992"/>
            <a:ext cx="1428760" cy="2571768"/>
            <a:chOff x="5738818" y="2285992"/>
            <a:chExt cx="2143140" cy="2571768"/>
          </a:xfrm>
        </p:grpSpPr>
        <p:sp>
          <p:nvSpPr>
            <p:cNvPr id="67" name="TextBox 66"/>
            <p:cNvSpPr txBox="1"/>
            <p:nvPr/>
          </p:nvSpPr>
          <p:spPr>
            <a:xfrm>
              <a:off x="5738818" y="228599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hibi_comm_in</a:t>
              </a:r>
              <a:r>
                <a:rPr lang="en-US" sz="1000" dirty="0" smtClean="0">
                  <a:latin typeface="+mn-lt"/>
                </a:rPr>
                <a:t> [2…0]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38818" y="250030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hibi_data_in</a:t>
              </a:r>
              <a:r>
                <a:rPr lang="en-US" sz="1000" dirty="0" smtClean="0">
                  <a:latin typeface="+mn-lt"/>
                </a:rPr>
                <a:t> </a:t>
              </a:r>
              <a:r>
                <a:rPr lang="en-US" sz="1000" dirty="0" smtClean="0">
                  <a:latin typeface="+mn-lt"/>
                </a:rPr>
                <a:t>[31…0]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38818" y="271462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hibi_av_in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8818" y="292893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hibi_full_in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8818" y="314324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hibi_one_p_in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38818" y="335756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hibi_empty_in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8818" y="357187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hibi_one_d_in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38818" y="378619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/>
                <a:t>hibi_comm_out</a:t>
              </a:r>
              <a:r>
                <a:rPr lang="en-US" sz="1000" dirty="0" smtClean="0"/>
                <a:t> </a:t>
              </a:r>
              <a:r>
                <a:rPr lang="en-US" sz="1000" dirty="0" smtClean="0"/>
                <a:t>[2…0</a:t>
              </a:r>
              <a:r>
                <a:rPr lang="en-US" sz="1000" dirty="0" smtClean="0"/>
                <a:t>]</a:t>
              </a:r>
              <a:endParaRPr lang="en-US" sz="1000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38818" y="400050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hibi_data_out</a:t>
              </a:r>
              <a:r>
                <a:rPr lang="en-US" sz="1000" dirty="0" smtClean="0">
                  <a:latin typeface="+mn-lt"/>
                </a:rPr>
                <a:t> [31…0]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38818" y="421481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hibi_av_out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38818" y="442913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hibi_we_out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8818" y="464344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+mn-lt"/>
                </a:rPr>
                <a:t>hibi_re_out</a:t>
              </a:r>
              <a:endParaRPr lang="en-US" sz="1000" dirty="0">
                <a:latin typeface="+mn-lt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5310190" y="240677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0800000">
            <a:off x="5310190" y="262007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0800000">
            <a:off x="5310190" y="283338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0800000">
            <a:off x="5310190" y="304669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5310190" y="326000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10800000">
            <a:off x="5310190" y="347331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10800000">
            <a:off x="5310190" y="368661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5310190" y="389992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5310190" y="411323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5310190" y="432654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310190" y="453985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5310190" y="475315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1657349" y="239497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1657349" y="260828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1647824" y="304743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647824" y="326074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1647824" y="347405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0800000">
            <a:off x="1647823" y="3683127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1900</TotalTime>
  <Words>130</Words>
  <Application>Microsoft Office PowerPoint</Application>
  <PresentationFormat>A4 Paper (210x297 mm)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TUT-DCS-2008_powerpoint_theme</vt:lpstr>
      <vt:lpstr>Example system</vt:lpstr>
      <vt:lpstr>Slide 2</vt:lpstr>
      <vt:lpstr>Slide 3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185</cp:revision>
  <dcterms:created xsi:type="dcterms:W3CDTF">2009-05-12T12:51:09Z</dcterms:created>
  <dcterms:modified xsi:type="dcterms:W3CDTF">2010-05-19T13:14:15Z</dcterms:modified>
</cp:coreProperties>
</file>