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8" r:id="rId4"/>
    <p:sldId id="290" r:id="rId5"/>
    <p:sldId id="291" r:id="rId6"/>
    <p:sldId id="313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0" r:id="rId25"/>
    <p:sldId id="311" r:id="rId26"/>
    <p:sldId id="31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7065"/>
    <a:srgbClr val="775F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-97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9F2D2-506A-4F7A-A2E2-779B3B0888E4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CE4F0-BE69-4ECF-A617-94110F7759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EA5B1-921B-4D40-9968-B6FE98A183CA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2D8A9-8436-4E3F-8923-47E126694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2D8A9-8436-4E3F-8923-47E1266942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2D8A9-8436-4E3F-8923-47E1266942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2D8A9-8436-4E3F-8923-47E1266942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2D8A9-8436-4E3F-8923-47E1266942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42C36-6878-497B-9536-1558F73D2C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 smtClean="0"/>
              <a:t>Deliveron Consulting Services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Deliveron Consulting Services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228600" cy="4343400"/>
          </a:xfrm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848600" cy="4419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019800"/>
            <a:ext cx="1818409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keDouglas@Delivero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codesmartnothard.com/" TargetMode="External"/><Relationship Id="rId5" Type="http://schemas.openxmlformats.org/officeDocument/2006/relationships/hyperlink" Target="http://tfsbuildlight.codeplex.com/" TargetMode="External"/><Relationship Id="rId4" Type="http://schemas.openxmlformats.org/officeDocument/2006/relationships/hyperlink" Target="http://teamdeploy.codeplex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fsserver:809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fsserver/reports" TargetMode="External"/><Relationship Id="rId4" Type="http://schemas.openxmlformats.org/officeDocument/2006/relationships/hyperlink" Target="http://tfsserver/sites/myprojec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tfs2k8adminguid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smartnothard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crosoft.com/downloads/details.aspx?FamilyID=FF12844F-398C-4FE9-8B0D-9E84181D9923&amp;displaylang=en" TargetMode="External"/><Relationship Id="rId4" Type="http://schemas.openxmlformats.org/officeDocument/2006/relationships/hyperlink" Target="http://blogs.msdn.com/bharry/archive/2009/04/30/tfs-2010-admin-operations-setup-improvement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7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5334000"/>
            <a:ext cx="64770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Deliveron consulting services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Installing and Configuring Team Foundation Server 2008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19800"/>
            <a:ext cx="14382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Unsupported</a:t>
            </a:r>
            <a:r>
              <a:rPr lang="en-US" baseline="0" dirty="0" smtClean="0"/>
              <a:t>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with NT 4 authentication modes such as W2K mixed-mode.</a:t>
            </a:r>
          </a:p>
          <a:p>
            <a:r>
              <a:rPr lang="en-US" dirty="0" smtClean="0"/>
              <a:t>NLDB clustering for application tier</a:t>
            </a:r>
          </a:p>
          <a:p>
            <a:r>
              <a:rPr lang="en-US" dirty="0" smtClean="0"/>
              <a:t>Splitting TFS web services across multiple servers</a:t>
            </a:r>
          </a:p>
          <a:p>
            <a:r>
              <a:rPr lang="en-US" dirty="0" smtClean="0"/>
              <a:t>Multiple TFS instances on same computer</a:t>
            </a:r>
          </a:p>
          <a:p>
            <a:r>
              <a:rPr lang="en-US" dirty="0" smtClean="0"/>
              <a:t>Databases can not be stored on separate computers</a:t>
            </a:r>
          </a:p>
          <a:p>
            <a:r>
              <a:rPr lang="en-US" dirty="0" smtClean="0"/>
              <a:t>Windows Server 2003 Web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Main Accounts required</a:t>
            </a:r>
          </a:p>
          <a:p>
            <a:pPr lvl="1"/>
            <a:r>
              <a:rPr lang="en-US" dirty="0" smtClean="0"/>
              <a:t>TFS Setup – User for installation.  Updates must also be done with the same user</a:t>
            </a:r>
          </a:p>
          <a:p>
            <a:pPr lvl="1"/>
            <a:r>
              <a:rPr lang="en-US" dirty="0" smtClean="0"/>
              <a:t>TFS Service – User for service accounts (can be some for other services)</a:t>
            </a:r>
          </a:p>
          <a:p>
            <a:endParaRPr lang="en-US" dirty="0" smtClean="0"/>
          </a:p>
          <a:p>
            <a:r>
              <a:rPr lang="en-US" dirty="0" smtClean="0"/>
              <a:t>Domain Environment</a:t>
            </a:r>
          </a:p>
          <a:p>
            <a:pPr lvl="1"/>
            <a:r>
              <a:rPr lang="en-US" dirty="0" smtClean="0"/>
              <a:t>Must use domain accounts</a:t>
            </a:r>
          </a:p>
          <a:p>
            <a:r>
              <a:rPr lang="en-US" dirty="0" smtClean="0"/>
              <a:t>No Active Directory / Workgroup environment</a:t>
            </a:r>
          </a:p>
          <a:p>
            <a:pPr lvl="1"/>
            <a:r>
              <a:rPr lang="en-US" dirty="0" smtClean="0"/>
              <a:t>Can use local accounts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Pre-Installation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 Analyzer  (and Demo)</a:t>
            </a:r>
          </a:p>
          <a:p>
            <a:r>
              <a:rPr lang="en-US" dirty="0" smtClean="0"/>
              <a:t>Use the TFS Installation Guide</a:t>
            </a:r>
          </a:p>
          <a:p>
            <a:r>
              <a:rPr lang="en-US" dirty="0" smtClean="0"/>
              <a:t>System Health Check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Pre-Installation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Installation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W2K3 or W2K8  (TFS Server must be 32bit)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WSS 3.0 SP 1 (Required if W2K8)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SQL Server 2005 or 2008 (Standard or Higher)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TFS (Integrated Installation if SQL Server 2008)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Foundation Build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System Web Access SP1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TFS SP1 and VS2008 SP1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TFS Admin 1.4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SQL Server 2008 SP1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Studio 2008 (Standard or higher)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VSTS 2008 Database Edition GDR R2 (Included with Dev Edition)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VS 2008 SP1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 Tools – Must Have Download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and Permissions</a:t>
            </a:r>
          </a:p>
          <a:p>
            <a:r>
              <a:rPr lang="en-US" dirty="0" smtClean="0"/>
              <a:t>Connecting to TFS</a:t>
            </a:r>
          </a:p>
          <a:p>
            <a:r>
              <a:rPr lang="en-US" dirty="0" smtClean="0"/>
              <a:t>Workspaces</a:t>
            </a:r>
          </a:p>
          <a:p>
            <a:r>
              <a:rPr lang="en-US" dirty="0" smtClean="0"/>
              <a:t>Alerts</a:t>
            </a:r>
          </a:p>
          <a:p>
            <a:r>
              <a:rPr lang="en-US" dirty="0" smtClean="0"/>
              <a:t>Source Control Settings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maintain permissions in 3 places</a:t>
            </a:r>
          </a:p>
          <a:p>
            <a:pPr lvl="1"/>
            <a:r>
              <a:rPr lang="en-US" dirty="0" smtClean="0"/>
              <a:t>TFS</a:t>
            </a:r>
          </a:p>
          <a:p>
            <a:pPr lvl="1"/>
            <a:r>
              <a:rPr lang="en-US" dirty="0" smtClean="0"/>
              <a:t>SharePoint</a:t>
            </a:r>
          </a:p>
          <a:p>
            <a:pPr lvl="1"/>
            <a:r>
              <a:rPr lang="en-US" dirty="0" smtClean="0"/>
              <a:t>Reporting Services</a:t>
            </a:r>
          </a:p>
          <a:p>
            <a:r>
              <a:rPr lang="en-US" dirty="0" smtClean="0"/>
              <a:t>TFS Admin Tool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Managing Permissions Demo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Explorer First Look</a:t>
            </a:r>
          </a:p>
          <a:p>
            <a:r>
              <a:rPr lang="en-US" dirty="0" smtClean="0"/>
              <a:t>Workspaces</a:t>
            </a:r>
          </a:p>
          <a:p>
            <a:pPr lvl="1"/>
            <a:r>
              <a:rPr lang="en-US" dirty="0" smtClean="0"/>
              <a:t>Mapping server path to local path.  Similar to Working Directory in VSS.</a:t>
            </a:r>
          </a:p>
          <a:p>
            <a:pPr lvl="1"/>
            <a:r>
              <a:rPr lang="en-US" dirty="0" smtClean="0"/>
              <a:t>Server keeps track of workspace by Username + Machine name (really uses SID).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Connect to TFS / Workspaces Demo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Email notifications for actions such as</a:t>
            </a:r>
          </a:p>
          <a:p>
            <a:pPr lvl="1"/>
            <a:r>
              <a:rPr lang="en-US" dirty="0" smtClean="0"/>
              <a:t>Build Failures (success also)</a:t>
            </a:r>
          </a:p>
          <a:p>
            <a:pPr lvl="1"/>
            <a:r>
              <a:rPr lang="en-US" dirty="0" smtClean="0"/>
              <a:t>Work Items assigned to “me”</a:t>
            </a:r>
          </a:p>
          <a:p>
            <a:pPr lvl="1"/>
            <a:r>
              <a:rPr lang="en-US" dirty="0" smtClean="0"/>
              <a:t>Check Ins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Included options are limited</a:t>
            </a:r>
          </a:p>
          <a:p>
            <a:r>
              <a:rPr lang="en-US" dirty="0" smtClean="0"/>
              <a:t>Power Tools provides a lot more options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Alerts Demo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Branching Guidelines </a:t>
            </a:r>
          </a:p>
          <a:p>
            <a:r>
              <a:rPr lang="en-US" dirty="0" smtClean="0"/>
              <a:t>Multiple Check-out</a:t>
            </a:r>
          </a:p>
          <a:p>
            <a:r>
              <a:rPr lang="en-US" dirty="0" smtClean="0"/>
              <a:t>Force Get Latest</a:t>
            </a:r>
          </a:p>
          <a:p>
            <a:r>
              <a:rPr lang="en-US" dirty="0" smtClean="0"/>
              <a:t>Check-In Policies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Source Control Settings Demo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Mike Douglas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 Consultant at Deliveron Consulting Services  </a:t>
            </a:r>
            <a:r>
              <a:rPr lang="en-US" dirty="0" smtClean="0">
                <a:hlinkClick r:id="rId3"/>
              </a:rPr>
              <a:t>MikeDouglas@Deliveron.com</a:t>
            </a:r>
            <a:endParaRPr lang="en-US" dirty="0" smtClean="0"/>
          </a:p>
          <a:p>
            <a:r>
              <a:rPr lang="en-US" dirty="0" smtClean="0"/>
              <a:t>Previously Lead Developer at </a:t>
            </a:r>
            <a:r>
              <a:rPr lang="en-US" dirty="0" err="1" smtClean="0"/>
              <a:t>FCSAmerica</a:t>
            </a:r>
            <a:endParaRPr lang="en-US" dirty="0" smtClean="0"/>
          </a:p>
          <a:p>
            <a:r>
              <a:rPr lang="en-US" dirty="0" smtClean="0"/>
              <a:t>Team Foundation Server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OTSUG Presentation</a:t>
            </a:r>
          </a:p>
          <a:p>
            <a:pPr lvl="1"/>
            <a:r>
              <a:rPr lang="en-US" dirty="0" smtClean="0"/>
              <a:t>2 Open source projects</a:t>
            </a:r>
          </a:p>
          <a:p>
            <a:pPr lvl="2"/>
            <a:r>
              <a:rPr lang="en-US" dirty="0" smtClean="0">
                <a:hlinkClick r:id="rId4"/>
              </a:rPr>
              <a:t>http://TeamDeploy.CodePlex.com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http://TFSBuildLight.CodePlex.com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www.CodeSmartNotHard.com</a:t>
            </a:r>
            <a:endParaRPr lang="en-US" sz="4300" dirty="0" smtClean="0"/>
          </a:p>
          <a:p>
            <a:pPr lvl="1"/>
            <a:r>
              <a:rPr lang="en-US" smtClean="0"/>
              <a:t>Team System and </a:t>
            </a:r>
            <a:r>
              <a:rPr lang="en-US" smtClean="0"/>
              <a:t>TFS </a:t>
            </a:r>
            <a:r>
              <a:rPr lang="en-US" smtClean="0"/>
              <a:t>Jumpstart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</a:t>
            </a:r>
            <a:r>
              <a:rPr lang="en-US" dirty="0" err="1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System Web Access</a:t>
            </a:r>
          </a:p>
          <a:p>
            <a:pPr lvl="1"/>
            <a:r>
              <a:rPr lang="en-US" dirty="0" smtClean="0">
                <a:hlinkClick r:id="rId3"/>
              </a:rPr>
              <a:t>http://tfsserver:8090</a:t>
            </a:r>
            <a:endParaRPr lang="en-US" dirty="0" smtClean="0"/>
          </a:p>
          <a:p>
            <a:r>
              <a:rPr lang="en-US" dirty="0" smtClean="0"/>
              <a:t>Each Team Project SharePoint Portal</a:t>
            </a:r>
          </a:p>
          <a:p>
            <a:pPr lvl="1"/>
            <a:r>
              <a:rPr lang="en-US" dirty="0" smtClean="0">
                <a:hlinkClick r:id="rId4"/>
              </a:rPr>
              <a:t>http://tfsserver/sites/myproject</a:t>
            </a:r>
            <a:endParaRPr lang="en-US" dirty="0" smtClean="0"/>
          </a:p>
          <a:p>
            <a:r>
              <a:rPr lang="en-US" dirty="0" smtClean="0"/>
              <a:t>TFS Reports</a:t>
            </a:r>
          </a:p>
          <a:p>
            <a:pPr lvl="1"/>
            <a:r>
              <a:rPr lang="en-US" dirty="0" smtClean="0">
                <a:hlinkClick r:id="rId5"/>
              </a:rPr>
              <a:t>http://tfsserver/reports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Administration CHM</a:t>
            </a:r>
          </a:p>
          <a:p>
            <a:pPr lvl="1"/>
            <a:r>
              <a:rPr lang="en-US" dirty="0" smtClean="0">
                <a:hlinkClick r:id="rId3"/>
              </a:rPr>
              <a:t>http://tinyurl.com/tfs2k8adminguide</a:t>
            </a:r>
            <a:endParaRPr lang="en-US" dirty="0" smtClean="0"/>
          </a:p>
          <a:p>
            <a:r>
              <a:rPr lang="en-US" dirty="0" smtClean="0"/>
              <a:t>Backups</a:t>
            </a:r>
          </a:p>
          <a:p>
            <a:pPr lvl="1"/>
            <a:r>
              <a:rPr lang="en-US" dirty="0" smtClean="0"/>
              <a:t>Add TFS Databases to normal SQL Server backup schedule</a:t>
            </a:r>
          </a:p>
          <a:p>
            <a:pPr lvl="1"/>
            <a:r>
              <a:rPr lang="en-US" dirty="0" smtClean="0"/>
              <a:t>Reporting Services Encryption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trust the error on the display dialog.  Always go to the log to determine the real error message.</a:t>
            </a:r>
          </a:p>
          <a:p>
            <a:r>
              <a:rPr lang="en-US" dirty="0" smtClean="0"/>
              <a:t>Log files (C:\Documents and Settings\&lt;user&gt;\Local Settings\Temp)</a:t>
            </a:r>
          </a:p>
          <a:p>
            <a:pPr lvl="1"/>
            <a:r>
              <a:rPr lang="en-US" dirty="0" smtClean="0"/>
              <a:t>VSMsiLogxxxx.txt - Detailed installation steps of MSI and where it failed.</a:t>
            </a:r>
          </a:p>
          <a:p>
            <a:pPr lvl="1"/>
            <a:r>
              <a:rPr lang="en-US" dirty="0" smtClean="0"/>
              <a:t>dd_error_vstf_at_90.txt - Lists the error message for each installation attempt.</a:t>
            </a:r>
          </a:p>
          <a:p>
            <a:pPr lvl="1"/>
            <a:r>
              <a:rPr lang="en-US" dirty="0" smtClean="0"/>
              <a:t>dd_install_vstf_at_90.txt - Detailed steps of the installation steps.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Mike’s Top 5 </a:t>
            </a:r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5.  If installing WSS 3 SP1, do advanced install and apply domain user</a:t>
            </a:r>
          </a:p>
          <a:p>
            <a:pPr marL="514350" indent="-514350">
              <a:buNone/>
            </a:pPr>
            <a:r>
              <a:rPr lang="en-US" dirty="0" smtClean="0"/>
              <a:t>4.  If using </a:t>
            </a:r>
            <a:r>
              <a:rPr lang="en-US" dirty="0" err="1" smtClean="0"/>
              <a:t>Sql</a:t>
            </a:r>
            <a:r>
              <a:rPr lang="en-US" dirty="0" smtClean="0"/>
              <a:t> Server 2008 you must do a integrated install with service pack one.</a:t>
            </a:r>
          </a:p>
          <a:p>
            <a:pPr marL="514350" indent="-514350">
              <a:buNone/>
            </a:pPr>
            <a:r>
              <a:rPr lang="en-US" dirty="0" smtClean="0"/>
              <a:t>3.  Don’t Install TFS Data Tier on Dev Database Servers</a:t>
            </a:r>
          </a:p>
          <a:p>
            <a:pPr marL="514350" indent="-514350">
              <a:buNone/>
            </a:pPr>
            <a:r>
              <a:rPr lang="en-US" dirty="0" smtClean="0"/>
              <a:t>2.  Need to Install SP1 After Team Explorer is installed</a:t>
            </a:r>
          </a:p>
          <a:p>
            <a:pPr marL="514350" indent="-514350">
              <a:buNone/>
            </a:pPr>
            <a:r>
              <a:rPr lang="en-US" dirty="0" smtClean="0"/>
              <a:t>1.  A Company doesn’t use the Deliveron TFS Jumpstart to implement TFS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TFS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reqs</a:t>
            </a:r>
            <a:endParaRPr lang="en-US" dirty="0" smtClean="0"/>
          </a:p>
          <a:p>
            <a:pPr lvl="1"/>
            <a:r>
              <a:rPr lang="en-US" dirty="0" smtClean="0"/>
              <a:t>Server OS – W2K3 SP3, W2K8 SP2, W2K8 R2</a:t>
            </a:r>
          </a:p>
          <a:p>
            <a:pPr lvl="1"/>
            <a:r>
              <a:rPr lang="en-US" dirty="0" smtClean="0"/>
              <a:t>64 bit – 32bit and 64bit versions</a:t>
            </a:r>
          </a:p>
          <a:p>
            <a:pPr lvl="1"/>
            <a:r>
              <a:rPr lang="en-US" dirty="0" smtClean="0"/>
              <a:t>SQL Server – SQL Server 2008sp1 or SQL Server 2010</a:t>
            </a:r>
          </a:p>
          <a:p>
            <a:pPr lvl="1"/>
            <a:r>
              <a:rPr lang="en-US" dirty="0" smtClean="0"/>
              <a:t>SharePoint – WSS 3.0 SP2, WSS 4, MOSS 2007 SP2, MOSS 2010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TFS 2010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Tier NLB</a:t>
            </a:r>
          </a:p>
          <a:p>
            <a:r>
              <a:rPr lang="en-US" dirty="0" smtClean="0"/>
              <a:t>SQL Server scale out </a:t>
            </a:r>
          </a:p>
          <a:p>
            <a:r>
              <a:rPr lang="en-US" dirty="0" err="1" smtClean="0"/>
              <a:t>Sharepoint</a:t>
            </a:r>
            <a:r>
              <a:rPr lang="en-US" dirty="0" smtClean="0"/>
              <a:t> and Reports are optional</a:t>
            </a:r>
          </a:p>
          <a:p>
            <a:r>
              <a:rPr lang="en-US" dirty="0" smtClean="0"/>
              <a:t>Kerberos support</a:t>
            </a:r>
          </a:p>
          <a:p>
            <a:r>
              <a:rPr lang="en-US" dirty="0" smtClean="0"/>
              <a:t>Setup and Configuration are separate</a:t>
            </a:r>
            <a:endParaRPr lang="en-US" dirty="0"/>
          </a:p>
        </p:txBody>
      </p:sp>
      <p:pic>
        <p:nvPicPr>
          <p:cNvPr id="4" name="Picture 3" descr="TFS2010_LoadBalan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592116"/>
            <a:ext cx="4953000" cy="326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Mike Douglas’ Blog on TFS, CSLA.NET, and Code Generation</a:t>
            </a:r>
            <a:br>
              <a:rPr lang="en-US" dirty="0" smtClean="0"/>
            </a:br>
            <a:r>
              <a:rPr lang="en-US" sz="2000" dirty="0" smtClean="0">
                <a:hlinkClick r:id="rId3"/>
              </a:rPr>
              <a:t>http://www.codesmartnothard.com/</a:t>
            </a:r>
            <a:endParaRPr lang="en-US" sz="2000" dirty="0" smtClean="0"/>
          </a:p>
          <a:p>
            <a:r>
              <a:rPr lang="en-US" dirty="0" smtClean="0"/>
              <a:t>Brian </a:t>
            </a:r>
            <a:r>
              <a:rPr lang="en-US" dirty="0" err="1" smtClean="0"/>
              <a:t>Harry’s</a:t>
            </a:r>
            <a:r>
              <a:rPr lang="en-US" dirty="0" smtClean="0"/>
              <a:t> Post on TFS 2010 </a:t>
            </a:r>
            <a:r>
              <a:rPr lang="en-US" dirty="0" err="1" smtClean="0"/>
              <a:t>Config</a:t>
            </a:r>
            <a:r>
              <a:rPr lang="en-US" dirty="0" smtClean="0"/>
              <a:t>, Install</a:t>
            </a:r>
            <a:br>
              <a:rPr lang="en-US" dirty="0" smtClean="0"/>
            </a:br>
            <a:r>
              <a:rPr lang="en-US" sz="2000" dirty="0" smtClean="0">
                <a:hlinkClick r:id="rId4"/>
              </a:rPr>
              <a:t>http://blogs.msdn.com/bharry/archive/2009/04/30/tfs-2010-admin-operations-setup-improvements.aspx</a:t>
            </a:r>
            <a:endParaRPr lang="en-US" sz="2000" dirty="0" smtClean="0"/>
          </a:p>
          <a:p>
            <a:r>
              <a:rPr lang="en-US" dirty="0" smtClean="0"/>
              <a:t>Team Foundation Installation Guide for Visual Studio Team System 2008</a:t>
            </a:r>
            <a:br>
              <a:rPr lang="en-US" dirty="0" smtClean="0"/>
            </a:br>
            <a:r>
              <a:rPr lang="en-US" sz="2000" dirty="0" smtClean="0">
                <a:hlinkClick r:id="rId5"/>
              </a:rPr>
              <a:t>http://www.microsoft.com/downloads/details.aspx?FamilyID=FF12844F-398C-4FE9-8B0D-9E84181D9923&amp;displaylang=en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System and TFS Jumpstart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Week Engagement </a:t>
            </a:r>
          </a:p>
          <a:p>
            <a:pPr lvl="1"/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Knowledge Transfer / Training</a:t>
            </a:r>
          </a:p>
          <a:p>
            <a:r>
              <a:rPr lang="en-US" dirty="0" smtClean="0"/>
              <a:t>Advanced Customization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Team System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Top 5 “</a:t>
            </a:r>
            <a:r>
              <a:rPr lang="en-US" dirty="0" err="1" smtClean="0"/>
              <a:t>Gotchas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Changes in Team System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System </a:t>
            </a:r>
            <a:r>
              <a:rPr lang="en-US" baseline="0" dirty="0" smtClean="0"/>
              <a:t>Components</a:t>
            </a:r>
            <a:endParaRPr lang="en-US" dirty="0"/>
          </a:p>
        </p:txBody>
      </p:sp>
      <p:pic>
        <p:nvPicPr>
          <p:cNvPr id="6" name="Content Placeholder 4" descr="vsts_diagram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73070" y="1371600"/>
            <a:ext cx="901367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Editions of Team Foundation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Server license cost</a:t>
            </a:r>
          </a:p>
          <a:p>
            <a:pPr lvl="1"/>
            <a:r>
              <a:rPr lang="en-US" dirty="0" smtClean="0"/>
              <a:t>Users are required to have a CAL to access*</a:t>
            </a:r>
          </a:p>
          <a:p>
            <a:r>
              <a:rPr lang="en-US" dirty="0" smtClean="0"/>
              <a:t>Workgroup</a:t>
            </a:r>
          </a:p>
          <a:p>
            <a:pPr lvl="1"/>
            <a:r>
              <a:rPr lang="en-US" dirty="0" smtClean="0"/>
              <a:t>Limited to 5 users</a:t>
            </a:r>
          </a:p>
          <a:p>
            <a:pPr lvl="1"/>
            <a:r>
              <a:rPr lang="en-US" dirty="0" smtClean="0"/>
              <a:t>Included with MSDN Premium</a:t>
            </a:r>
          </a:p>
          <a:p>
            <a:pPr lvl="1"/>
            <a:r>
              <a:rPr lang="en-US" dirty="0" smtClean="0"/>
              <a:t>Same features as Standard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Logical Architecture</a:t>
            </a:r>
            <a:endParaRPr lang="en-US" dirty="0"/>
          </a:p>
        </p:txBody>
      </p:sp>
      <p:pic>
        <p:nvPicPr>
          <p:cNvPr id="4" name="Content Placeholder 3" descr="TeamFoundation_AppTier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0" y="1219200"/>
            <a:ext cx="396391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Physical</a:t>
            </a:r>
            <a:r>
              <a:rPr lang="en-US" baseline="0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Topology (under 100 users)</a:t>
            </a:r>
          </a:p>
          <a:p>
            <a:r>
              <a:rPr lang="en-US" dirty="0" smtClean="0"/>
              <a:t>Moderate Topology (under 1000 users)</a:t>
            </a:r>
          </a:p>
          <a:p>
            <a:r>
              <a:rPr lang="en-US" dirty="0" smtClean="0"/>
              <a:t>Complex Topology (2000 users)</a:t>
            </a:r>
          </a:p>
          <a:p>
            <a:r>
              <a:rPr lang="en-US" dirty="0" smtClean="0"/>
              <a:t>Unsupported Topologies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Physical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FS_ModerateServerTop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95400"/>
            <a:ext cx="5105400" cy="5077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736</TotalTime>
  <Words>784</Words>
  <Application>Microsoft Office PowerPoint</Application>
  <PresentationFormat>On-screen Show (4:3)</PresentationFormat>
  <Paragraphs>187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Deliveron consulting services </vt:lpstr>
      <vt:lpstr>About Mike Douglas</vt:lpstr>
      <vt:lpstr>Team System and TFS Jumpstart</vt:lpstr>
      <vt:lpstr>Agenda</vt:lpstr>
      <vt:lpstr>Team System Components</vt:lpstr>
      <vt:lpstr>Editions of Team Foundation Server</vt:lpstr>
      <vt:lpstr>TFS Logical Architecture</vt:lpstr>
      <vt:lpstr>TFS Physical Architecture</vt:lpstr>
      <vt:lpstr>TFS Physical Architecture</vt:lpstr>
      <vt:lpstr>Unsupported Topologies</vt:lpstr>
      <vt:lpstr>User Accounts</vt:lpstr>
      <vt:lpstr>Server Pre-Installation</vt:lpstr>
      <vt:lpstr>Server Installation Order</vt:lpstr>
      <vt:lpstr>Client Installation</vt:lpstr>
      <vt:lpstr>Configuration</vt:lpstr>
      <vt:lpstr>Groups and Permissions</vt:lpstr>
      <vt:lpstr>Connecting To TFS</vt:lpstr>
      <vt:lpstr>Alerts</vt:lpstr>
      <vt:lpstr>Source Control Settings</vt:lpstr>
      <vt:lpstr>TFS Urls</vt:lpstr>
      <vt:lpstr>Administration</vt:lpstr>
      <vt:lpstr>Installation Troubleshooting</vt:lpstr>
      <vt:lpstr>Mike’s Top 5 Gotchas</vt:lpstr>
      <vt:lpstr>Changes in TFS 2010</vt:lpstr>
      <vt:lpstr>Changes in TFS 2010 (cont)</vt:lpstr>
      <vt:lpstr>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97</cp:revision>
  <dcterms:created xsi:type="dcterms:W3CDTF">2006-08-16T00:00:00Z</dcterms:created>
  <dcterms:modified xsi:type="dcterms:W3CDTF">2009-05-26T12:15:49Z</dcterms:modified>
</cp:coreProperties>
</file>