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 l="85000" t="85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3C35-6CB6-46EC-B99C-2977896EAEE9}" type="datetimeFigureOut">
              <a:rPr lang="en-US" smtClean="0"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A072-6689-4405-9563-3E976CFD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Visual Studio 2010 and connecting Team Foundation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http://phase2.com/TFS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53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your typical workflow (this can be changed later)</a:t>
            </a:r>
            <a:endParaRPr lang="en-US" dirty="0"/>
          </a:p>
        </p:txBody>
      </p:sp>
      <p:pic>
        <p:nvPicPr>
          <p:cNvPr id="11266" name="Picture 2" descr="C:\Users\smitha.P2H\Desktop\New folder\9 start 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85083"/>
            <a:ext cx="4518025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6632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“Connect to Team Foundation Server” </a:t>
            </a:r>
            <a:r>
              <a:rPr lang="en-US" sz="1200" dirty="0" smtClean="0"/>
              <a:t>(if you have a server setup, if not,</a:t>
            </a:r>
          </a:p>
          <a:p>
            <a:r>
              <a:rPr lang="en-US" sz="1200" dirty="0" smtClean="0"/>
              <a:t>We can help phase2.com/TFS or call 800-550-2739)</a:t>
            </a:r>
            <a:endParaRPr lang="en-US" sz="1200" dirty="0"/>
          </a:p>
        </p:txBody>
      </p:sp>
      <p:pic>
        <p:nvPicPr>
          <p:cNvPr id="12290" name="Picture 2" descr="C:\Users\smitha.P2H\Desktop\New folder\10 startup p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1" b="10006"/>
          <a:stretch/>
        </p:blipFill>
        <p:spPr bwMode="auto">
          <a:xfrm>
            <a:off x="677669" y="1828800"/>
            <a:ext cx="7010399" cy="337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12650697">
            <a:off x="1654893" y="3117299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230" y="1371600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Servers</a:t>
            </a:r>
            <a:endParaRPr lang="en-US" dirty="0"/>
          </a:p>
        </p:txBody>
      </p:sp>
      <p:pic>
        <p:nvPicPr>
          <p:cNvPr id="3075" name="Picture 3" descr="C:\Users\smitha.P2H\Desktop\New folder\11 connect to 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287588"/>
            <a:ext cx="549592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2650697">
            <a:off x="6734175" y="3193498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add</a:t>
            </a:r>
            <a:endParaRPr lang="en-US" dirty="0"/>
          </a:p>
        </p:txBody>
      </p:sp>
      <p:pic>
        <p:nvPicPr>
          <p:cNvPr id="13314" name="Picture 2" descr="C:\Users\smitha.P2H\Desktop\New folder\12 add 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2198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525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URL to your TFS server. </a:t>
            </a:r>
          </a:p>
          <a:p>
            <a:r>
              <a:rPr lang="en-US" dirty="0" smtClean="0"/>
              <a:t>If your connecting via SSL, choose the HTTPS protocol.</a:t>
            </a:r>
            <a:endParaRPr lang="en-US" dirty="0"/>
          </a:p>
        </p:txBody>
      </p:sp>
      <p:pic>
        <p:nvPicPr>
          <p:cNvPr id="14338" name="Picture 2" descr="C:\Users\smitha.P2H\Desktop\New folder\13 Server 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4005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95400"/>
            <a:ext cx="317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your authentic an details. </a:t>
            </a:r>
            <a:endParaRPr lang="en-US" dirty="0"/>
          </a:p>
        </p:txBody>
      </p:sp>
      <p:pic>
        <p:nvPicPr>
          <p:cNvPr id="15362" name="Picture 2" descr="C:\Users\smitha.P2H\Desktop\New folder\14 login to ac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8988"/>
            <a:ext cx="4181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14600"/>
            <a:ext cx="351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any help?</a:t>
            </a:r>
            <a:endParaRPr lang="en-US" dirty="0"/>
          </a:p>
          <a:p>
            <a:r>
              <a:rPr lang="en-US" dirty="0" smtClean="0"/>
              <a:t>Let us know at phase2.com/contact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tha.P2H\Desktop\New folder\1 setup ex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47593"/>
            <a:ext cx="6781800" cy="423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609600"/>
            <a:ext cx="509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downloading or inserting disc, select setup.exe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yes</a:t>
            </a:r>
            <a:endParaRPr lang="en-US" dirty="0"/>
          </a:p>
        </p:txBody>
      </p:sp>
      <p:pic>
        <p:nvPicPr>
          <p:cNvPr id="4098" name="Picture 2" descr="C:\Users\smitha.P2H\Desktop\New folder\2 allow permi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2120900"/>
            <a:ext cx="3705225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066800"/>
            <a:ext cx="754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recommend checking for the latest service release, but its not </a:t>
            </a:r>
            <a:r>
              <a:rPr lang="en-US" dirty="0" err="1" smtClean="0"/>
              <a:t>neccesary</a:t>
            </a:r>
            <a:endParaRPr lang="en-US" dirty="0"/>
          </a:p>
        </p:txBody>
      </p:sp>
      <p:pic>
        <p:nvPicPr>
          <p:cNvPr id="5122" name="Picture 2" descr="C:\Users\smitha.P2H\Desktop\New folder\3 install T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874838"/>
            <a:ext cx="3565525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371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Next to start the setup wizard</a:t>
            </a:r>
            <a:endParaRPr lang="en-US" dirty="0"/>
          </a:p>
        </p:txBody>
      </p:sp>
      <p:pic>
        <p:nvPicPr>
          <p:cNvPr id="6146" name="Picture 2" descr="C:\Users\smitha.P2H\Desktop\New folder\4 setup w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77963"/>
            <a:ext cx="5507038" cy="42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31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I have read and accept. </a:t>
            </a:r>
            <a:endParaRPr lang="en-US" dirty="0"/>
          </a:p>
        </p:txBody>
      </p:sp>
      <p:pic>
        <p:nvPicPr>
          <p:cNvPr id="7170" name="Picture 2" descr="C:\Users\smitha.P2H\Desktop\New folder\5 ag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4" y="1600200"/>
            <a:ext cx="5850573" cy="44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706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Unless you are certain that you only need certain sections of the program</a:t>
            </a:r>
          </a:p>
          <a:p>
            <a:r>
              <a:rPr lang="en-US" dirty="0" smtClean="0"/>
              <a:t>Choose full install. </a:t>
            </a:r>
            <a:endParaRPr lang="en-US" dirty="0"/>
          </a:p>
        </p:txBody>
      </p:sp>
      <p:pic>
        <p:nvPicPr>
          <p:cNvPr id="8194" name="Picture 2" descr="C:\Users\smitha.P2H\Desktop\New folder\6 wizzar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335712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9600"/>
            <a:ext cx="391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don’t have the .NET framework </a:t>
            </a:r>
          </a:p>
          <a:p>
            <a:r>
              <a:rPr lang="en-US" dirty="0" smtClean="0"/>
              <a:t>Installed, this process can take a while. </a:t>
            </a:r>
            <a:endParaRPr lang="en-US" dirty="0"/>
          </a:p>
        </p:txBody>
      </p:sp>
      <p:pic>
        <p:nvPicPr>
          <p:cNvPr id="9218" name="Picture 2" descr="C:\Users\smitha.P2H\Desktop\New folder\7 instal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4"/>
            <a:ext cx="5861050" cy="44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mitha.P2H\Desktop\New folder\8 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31" y="1447799"/>
            <a:ext cx="6238875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159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Installing Visual Studio 2010 and connecting Team Foundation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2010 and connecting Team Foundation Server</dc:title>
  <dc:creator>Adam Smith</dc:creator>
  <cp:lastModifiedBy>Adam Smith</cp:lastModifiedBy>
  <cp:revision>7</cp:revision>
  <dcterms:created xsi:type="dcterms:W3CDTF">2010-10-15T20:19:54Z</dcterms:created>
  <dcterms:modified xsi:type="dcterms:W3CDTF">2010-10-15T23:06:14Z</dcterms:modified>
</cp:coreProperties>
</file>