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" roundtripDataSignature="AMtx7mgoDeKhTapwiiUgHSQTrjLsoKbN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hyperlink" Target="http://drive.google.com/file/d/1Bm-EWAqI-bw89hNoqj-DgZk0y-zSvNFF/view" TargetMode="External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type="ctrTitle"/>
          </p:nvPr>
        </p:nvSpPr>
        <p:spPr>
          <a:xfrm>
            <a:off x="2497137" y="1532470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/>
              <a:t>NAAN MUDHALVAN</a:t>
            </a:r>
            <a:endParaRPr/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2497137" y="3395133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MERN STACK COURSE PROJECT DEMO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-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Doctor Booking Application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" title="Screen Recording 2024-12-03 at 10.57.30 PM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9437" y="520625"/>
            <a:ext cx="9173125" cy="58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2024-11-24T09:38:36Z</dcterms:created>
  <dc:creator>Chandra Mouli</dc:creator>
</cp:coreProperties>
</file>