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Tahoma" charset="0"/>
      </a:defRPr>
    </a:lvl1pPr>
    <a:lvl2pPr marL="4318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Tahoma" charset="0"/>
      </a:defRPr>
    </a:lvl2pPr>
    <a:lvl3pPr marL="6477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Tahoma" charset="0"/>
      </a:defRPr>
    </a:lvl3pPr>
    <a:lvl4pPr marL="8636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Tahoma" charset="0"/>
      </a:defRPr>
    </a:lvl4pPr>
    <a:lvl5pPr marL="10795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Tahom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1E94508-5AE8-462E-9D4D-984AC9BD31D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7D4B29-70EC-4546-855E-457D803A5992}" type="slidenum">
              <a:rPr lang="en-GB"/>
              <a:pPr/>
              <a:t>1</a:t>
            </a:fld>
            <a:endParaRPr lang="en-GB"/>
          </a:p>
        </p:txBody>
      </p:sp>
      <p:sp>
        <p:nvSpPr>
          <p:cNvPr id="51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3A2DA-6067-4C59-8AE0-F8AB2FB490B8}" type="slidenum">
              <a:rPr lang="en-GB"/>
              <a:pPr/>
              <a:t>2</a:t>
            </a:fld>
            <a:endParaRPr lang="en-GB"/>
          </a:p>
        </p:txBody>
      </p:sp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7C4EFA-EE45-4704-964E-46E4C8A3155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7C8AB07-004C-4F95-8372-8B7076B033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03C581-16E1-4B6D-892C-B520F255DF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C7C0FB-D6AA-4AD5-862A-7B433A5B36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AA4E-05D5-42ED-975E-36B0B38427F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9E94E1-B11C-4ACD-9DAF-FA01833F232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46AAF0-12ED-4221-BC72-FCDB63E293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9532C2-73C9-4B66-94DD-5A618C9151D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A193C5-6BCD-4E4F-BB54-11BADBD40F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7A5CAF-5FC7-4E36-8EBA-B08C38E6C4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CB2572-B525-40ED-994F-488F72822CE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6AE2277-B6FA-44E9-B37F-A9B0E2E8099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2pPr>
      <a:lvl3pPr marL="647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3pPr>
      <a:lvl4pPr marL="8636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4pPr>
      <a:lvl5pPr marL="10795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Tahoma" charset="0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Savings for libsvx (2)‏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87338" y="2101850"/>
          <a:ext cx="4660900" cy="3932238"/>
        </p:xfrm>
        <a:graphic>
          <a:graphicData uri="http://schemas.openxmlformats.org/presentationml/2006/ole">
            <p:oleObj spid="_x0000_s3074" r:id="rId4" imgW="4661280" imgH="3932640" progId="">
              <p:embed/>
            </p:oleObj>
          </a:graphicData>
        </a:graphic>
      </p:graphicFrame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55600" y="1706563"/>
            <a:ext cx="37179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solidFill>
                  <a:srgbClr val="000000"/>
                </a:solidFill>
              </a:rPr>
              <a:t>dlopen time: millions of cycles.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251450" y="1970088"/>
          <a:ext cx="3713163" cy="2306637"/>
        </p:xfrm>
        <a:graphic>
          <a:graphicData uri="http://schemas.openxmlformats.org/presentationml/2006/ole">
            <p:oleObj spid="_x0000_s3076" r:id="rId5" imgW="3713400" imgH="2307600" progId="">
              <p:embed/>
            </p:oleObj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5125" y="1531938"/>
            <a:ext cx="37179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solidFill>
                  <a:srgbClr val="000000"/>
                </a:solidFill>
              </a:rPr>
              <a:t>Size savings: ~5%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321300" y="4948238"/>
          <a:ext cx="3713163" cy="2306637"/>
        </p:xfrm>
        <a:graphic>
          <a:graphicData uri="http://schemas.openxmlformats.org/presentationml/2006/ole">
            <p:oleObj spid="_x0000_s3078" r:id="rId6" imgW="3713400" imgH="2307600" progId="">
              <p:embed/>
            </p:oleObj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356225" y="4540250"/>
            <a:ext cx="37179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solidFill>
                  <a:srgbClr val="000000"/>
                </a:solidFill>
              </a:rPr>
              <a:t>Binding savings (writer startup)‏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63513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Conclusion: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8950" y="1343025"/>
            <a:ext cx="9070975" cy="33718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A set of useful wins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More space/time saving work is possible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breaking the C++ ABI as a side-effect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private thunks, direct vtable calls etc.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existing DSO size breakdown: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040438" y="4005263"/>
          <a:ext cx="3830637" cy="3343275"/>
        </p:xfrm>
        <a:graphic>
          <a:graphicData uri="http://schemas.openxmlformats.org/presentationml/2006/ole">
            <p:oleObj spid="_x0000_s4099" r:id="rId4" imgW="3830400" imgH="3343320" progId="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160838" y="4927600"/>
            <a:ext cx="1311275" cy="43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GB" sz="2400">
                <a:solidFill>
                  <a:srgbClr val="000000"/>
                </a:solidFill>
              </a:rPr>
              <a:t>Before: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283075" y="5922963"/>
            <a:ext cx="1330325" cy="430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GB" sz="2400">
                <a:solidFill>
                  <a:srgbClr val="000000"/>
                </a:solidFill>
              </a:rPr>
              <a:t>After: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5359400" y="4956175"/>
            <a:ext cx="3057525" cy="166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5329238" y="5262563"/>
            <a:ext cx="2193925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Tahoma"/>
      </a:majorFont>
      <a:minorFont>
        <a:latin typeface="Arial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PresentationFormat>Custom</PresentationFormat>
  <Paragraphs>14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 New Roman</vt:lpstr>
      <vt:lpstr>Arial</vt:lpstr>
      <vt:lpstr>Tahoma</vt:lpstr>
      <vt:lpstr>Wingdings</vt:lpstr>
      <vt:lpstr>Symbol</vt:lpstr>
      <vt:lpstr>Office Theme</vt:lpstr>
      <vt:lpstr>Savings for libsvx (2)‏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Savings for libsvx (2)‏</dc:title>
  <dc:creator>Michael Meeks</dc:creator>
  <cp:lastModifiedBy>Michael Meeks</cp:lastModifiedBy>
  <cp:revision>1</cp:revision>
  <dcterms:modified xsi:type="dcterms:W3CDTF">2008-04-30T15:00:19Z</dcterms:modified>
</cp:coreProperties>
</file>