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1984512"/>
          </a:xfrm>
        </p:spPr>
        <p:txBody>
          <a:bodyPr/>
          <a:lstStyle/>
          <a:p>
            <a:r>
              <a:rPr lang="en-US" altLang="zh-CN" sz="6600" dirty="0"/>
              <a:t>Introduction of </a:t>
            </a:r>
            <a:r>
              <a:rPr lang="en-US" altLang="zh-CN" sz="6600" dirty="0" err="1"/>
              <a:t>Multicopter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3496" y="3419061"/>
            <a:ext cx="2387117" cy="60300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—— </a:t>
            </a:r>
            <a:r>
              <a:rPr lang="zh-CN" altLang="en-US" sz="3200" dirty="0">
                <a:solidFill>
                  <a:schemeClr val="tx1"/>
                </a:solidFill>
              </a:rPr>
              <a:t>龚志豪</a:t>
            </a:r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sz="3200" dirty="0"/>
              <a:t>Micro-</a:t>
            </a:r>
            <a:r>
              <a:rPr lang="en-US" altLang="zh-CN" sz="3200" dirty="0" err="1"/>
              <a:t>multicopter</a:t>
            </a:r>
            <a:r>
              <a:rPr lang="en-US" altLang="zh-CN" sz="3200" dirty="0"/>
              <a:t>  VS  Ordinary </a:t>
            </a:r>
            <a:r>
              <a:rPr lang="en-US" altLang="zh-CN" sz="3200" dirty="0" err="1"/>
              <a:t>multicopter</a:t>
            </a:r>
            <a:endParaRPr lang="zh-CN" altLang="en-US" sz="320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10639"/>
              </p:ext>
            </p:extLst>
          </p:nvPr>
        </p:nvGraphicFramePr>
        <p:xfrm>
          <a:off x="992372" y="1672329"/>
          <a:ext cx="8712200" cy="43576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6375">
                  <a:extLst>
                    <a:ext uri="{9D8B030D-6E8A-4147-A177-3AD203B41FA5}">
                      <a16:colId xmlns:a16="http://schemas.microsoft.com/office/drawing/2014/main" val="103541032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4182795723"/>
                    </a:ext>
                  </a:extLst>
                </a:gridCol>
                <a:gridCol w="3236912">
                  <a:extLst>
                    <a:ext uri="{9D8B030D-6E8A-4147-A177-3AD203B41FA5}">
                      <a16:colId xmlns:a16="http://schemas.microsoft.com/office/drawing/2014/main" val="3144264186"/>
                    </a:ext>
                  </a:extLst>
                </a:gridCol>
              </a:tblGrid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micro Multicopter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Ordinary multicopter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621819349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Composition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Simple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Complex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0801637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Cost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200~1000¥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1500~30000¥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9245407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Carrying Capacity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10g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0.5Kg~2Kg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25450516"/>
                  </a:ext>
                </a:extLst>
              </a:tr>
              <a:tr h="1069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Application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Research &amp; Entertainment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Aerial photography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Security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Agriculture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5616450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Algorithm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Same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Same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9029944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Battery life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5~10min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15~25min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60136109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Safety Factor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Safe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Dangerous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2112736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Operation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 Diffcult to control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1pPr>
                      <a:lvl2pPr indent="-1539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2pPr>
                      <a:lvl3pPr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3pPr>
                      <a:lvl4pPr indent="-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4pPr>
                      <a:lvl5pPr indent="-593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5pPr>
                      <a:lvl6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6pPr>
                      <a:lvl7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7pPr>
                      <a:lvl8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8pPr>
                      <a:lvl9pPr indent="-593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  <a:sym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ndara" panose="020E0502030303020204" pitchFamily="34" charset="0"/>
                        </a:rPr>
                        <a:t> Easy to control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421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FI-Explorer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36" y="1420882"/>
            <a:ext cx="7349271" cy="50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Twincopter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3"/>
          <a:stretch>
            <a:fillRect/>
          </a:stretch>
        </p:blipFill>
        <p:spPr bwMode="auto">
          <a:xfrm>
            <a:off x="1103312" y="2262506"/>
            <a:ext cx="41830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262506"/>
            <a:ext cx="5254997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/>
          <a:stretch>
            <a:fillRect/>
          </a:stretch>
        </p:blipFill>
        <p:spPr bwMode="auto">
          <a:xfrm>
            <a:off x="1368728" y="2268045"/>
            <a:ext cx="3917647" cy="3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267520"/>
            <a:ext cx="5074962" cy="3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Quadcopter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0"/>
          <a:stretch>
            <a:fillRect/>
          </a:stretch>
        </p:blipFill>
        <p:spPr bwMode="auto">
          <a:xfrm>
            <a:off x="1486867" y="2267520"/>
            <a:ext cx="3799508" cy="347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/>
          <a:stretch>
            <a:fillRect/>
          </a:stretch>
        </p:blipFill>
        <p:spPr bwMode="auto">
          <a:xfrm>
            <a:off x="5286375" y="2267520"/>
            <a:ext cx="4069660" cy="347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Y6-copter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8"/>
          <a:stretch>
            <a:fillRect/>
          </a:stretch>
        </p:blipFill>
        <p:spPr bwMode="auto">
          <a:xfrm>
            <a:off x="1422665" y="2267519"/>
            <a:ext cx="3863710" cy="347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t="17177" r="11028" b="12653"/>
          <a:stretch>
            <a:fillRect/>
          </a:stretch>
        </p:blipFill>
        <p:spPr bwMode="auto">
          <a:xfrm>
            <a:off x="5286375" y="2267519"/>
            <a:ext cx="5402039" cy="347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Hexacopter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8"/>
          <a:stretch>
            <a:fillRect/>
          </a:stretch>
        </p:blipFill>
        <p:spPr bwMode="auto">
          <a:xfrm>
            <a:off x="1331465" y="2267519"/>
            <a:ext cx="3954910" cy="347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267519"/>
            <a:ext cx="5139418" cy="34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3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Octocopter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/>
          <a:stretch>
            <a:fillRect/>
          </a:stretch>
        </p:blipFill>
        <p:spPr bwMode="auto">
          <a:xfrm>
            <a:off x="1414286" y="2267519"/>
            <a:ext cx="3872089" cy="347843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267519"/>
            <a:ext cx="3503980" cy="34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/>
              <a:t>Composition</a:t>
            </a:r>
            <a:endParaRPr lang="zh-CN" altLang="en-US" dirty="0"/>
          </a:p>
        </p:txBody>
      </p:sp>
      <p:pic>
        <p:nvPicPr>
          <p:cNvPr id="7" name="Picture 2" descr="copter-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80" y="1205948"/>
            <a:ext cx="7571984" cy="567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75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923834"/>
              </p:ext>
            </p:extLst>
          </p:nvPr>
        </p:nvGraphicFramePr>
        <p:xfrm>
          <a:off x="1615157" y="1450174"/>
          <a:ext cx="7466629" cy="507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8372837" imgH="6039317" progId="PBrush">
                  <p:embed/>
                </p:oleObj>
              </mc:Choice>
              <mc:Fallback>
                <p:oleObj r:id="rId3" imgW="8372837" imgH="6039317" progId="PBrush">
                  <p:embed/>
                  <p:pic>
                    <p:nvPicPr>
                      <p:cNvPr id="286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157" y="1450174"/>
                        <a:ext cx="7466629" cy="5075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60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1037</TotalTime>
  <Words>90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华文楷体</vt:lpstr>
      <vt:lpstr>宋体</vt:lpstr>
      <vt:lpstr>微软雅黑</vt:lpstr>
      <vt:lpstr>Arial</vt:lpstr>
      <vt:lpstr>Calibri</vt:lpstr>
      <vt:lpstr>Candara</vt:lpstr>
      <vt:lpstr>Century Gothic</vt:lpstr>
      <vt:lpstr>Symbol</vt:lpstr>
      <vt:lpstr>Wingdings 3</vt:lpstr>
      <vt:lpstr>离子</vt:lpstr>
      <vt:lpstr>Introduction of Multicopter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Composition</vt:lpstr>
      <vt:lpstr>Composition</vt:lpstr>
      <vt:lpstr>Micro-multicopter  VS  Ordinary multicopter</vt:lpstr>
      <vt:lpstr>FI-Explorer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454</cp:revision>
  <dcterms:created xsi:type="dcterms:W3CDTF">2016-06-17T08:48:09Z</dcterms:created>
  <dcterms:modified xsi:type="dcterms:W3CDTF">2016-06-18T16:06:45Z</dcterms:modified>
</cp:coreProperties>
</file>