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49"/>
            <a:ext cx="8825658" cy="937590"/>
          </a:xfrm>
        </p:spPr>
        <p:txBody>
          <a:bodyPr/>
          <a:lstStyle/>
          <a:p>
            <a:r>
              <a:rPr lang="en-US" altLang="zh-CN" sz="6600" dirty="0"/>
              <a:t>Hardware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Motor driver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67" y="1519661"/>
            <a:ext cx="7090809" cy="45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LED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01" y="1610656"/>
            <a:ext cx="5068542" cy="417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6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70990"/>
            <a:ext cx="8946541" cy="498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MCU :			STM32F103CBT6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MEMS Sensor :		MPU6050(3axis Gyroscope and 3axis Accelerometer)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2.4GHz RF :		NRF24l01+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Motor Driver :		SI2310 MOS Tube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Battery Charger IC :	TP4056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LDO :			SPX3819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Ultrasound Module :	US100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Motor :		720 Hollow Cup Motor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Propeller : 		55mm Propeller (Positive and Negative)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Battery : 		3.7V 700mah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LiPo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Battery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9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System of STM32</a:t>
            </a:r>
            <a:endParaRPr lang="zh-CN" alt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49" y="1351721"/>
            <a:ext cx="8728646" cy="523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8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Power Management Unit</a:t>
            </a:r>
            <a:r>
              <a:rPr lang="zh-CN" altLang="en-US" dirty="0"/>
              <a:t>（</a:t>
            </a:r>
            <a:r>
              <a:rPr lang="en-US" altLang="zh-CN" dirty="0"/>
              <a:t>PMU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71" y="2122315"/>
            <a:ext cx="8832202" cy="258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2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Charge Management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35" y="1795979"/>
            <a:ext cx="7777474" cy="316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6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Step-Up</a:t>
            </a:r>
            <a:r>
              <a:rPr lang="zh-CN" altLang="en-US" dirty="0"/>
              <a:t>（</a:t>
            </a:r>
            <a:r>
              <a:rPr lang="en-US" altLang="zh-CN" dirty="0"/>
              <a:t>Boost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05286"/>
            <a:ext cx="9097578" cy="31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5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MPU6050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997" y="1376777"/>
            <a:ext cx="4534949" cy="489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5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NRF24l01+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25" y="1800949"/>
            <a:ext cx="5509094" cy="323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1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USB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09" y="1728270"/>
            <a:ext cx="6791125" cy="377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20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1054</TotalTime>
  <Words>26</Words>
  <Application>Microsoft Office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Century Gothic</vt:lpstr>
      <vt:lpstr>Wingdings 3</vt:lpstr>
      <vt:lpstr>离子</vt:lpstr>
      <vt:lpstr>Hardware</vt:lpstr>
      <vt:lpstr>Component</vt:lpstr>
      <vt:lpstr>System of STM32</vt:lpstr>
      <vt:lpstr>Power Management Unit（PMU）</vt:lpstr>
      <vt:lpstr>Charge Management </vt:lpstr>
      <vt:lpstr>Step-Up（Boost） </vt:lpstr>
      <vt:lpstr>MPU6050</vt:lpstr>
      <vt:lpstr>NRF24l01+ </vt:lpstr>
      <vt:lpstr>USB </vt:lpstr>
      <vt:lpstr>Motor driver  </vt:lpstr>
      <vt:lpstr>LED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486</cp:revision>
  <dcterms:created xsi:type="dcterms:W3CDTF">2016-06-17T08:48:09Z</dcterms:created>
  <dcterms:modified xsi:type="dcterms:W3CDTF">2016-06-19T11:13:29Z</dcterms:modified>
</cp:coreProperties>
</file>