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7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77347"/>
          </a:xfrm>
        </p:spPr>
        <p:txBody>
          <a:bodyPr/>
          <a:lstStyle/>
          <a:p>
            <a:r>
              <a:rPr lang="en-US" altLang="zh-CN" sz="6600" dirty="0"/>
              <a:t>Sensor Data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Raw Data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MPU-6050 features ADC that converts analog voltage to a binary number and then to a digital number in base 10 for reading, while analog accelerometers gives voltage level within a predefined range as output that since has to be converted to a digital value using ADC.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MPU6050 gives 8-bit low and 8-bit high output, combined those bits give 16-bit as output for each of the 6 axis.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mathematical relationship shows how the numbers of bits an ADC handles.  For example, 16-bit output gives a value in the range of -2^15 = -32767 to 2^15 = 32767.</a:t>
            </a:r>
          </a:p>
        </p:txBody>
      </p:sp>
    </p:spTree>
    <p:extLst>
      <p:ext uri="{BB962C8B-B14F-4D97-AF65-F5344CB8AC3E}">
        <p14:creationId xmlns:p14="http://schemas.microsoft.com/office/powerpoint/2010/main" val="1479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Raw Data Processing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16-bit ADC resolution with maximum 3.3V input is: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dividing the raw accelerometer data by a sensitivity scale factor of 16384 LSB/g for the setting ±2g the data can be converted into multiplies of g.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Dividing the raw gyro data by sensitivity scale factor of 131 LSB/°/s for the setting ± 250°/s gives angular velocity in °/s.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84" y="1806968"/>
            <a:ext cx="23145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57" y="2657293"/>
            <a:ext cx="14668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UART</a:t>
            </a:r>
          </a:p>
        </p:txBody>
      </p:sp>
      <p:pic>
        <p:nvPicPr>
          <p:cNvPr id="54" name="内容占位符 5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67" y="1417982"/>
            <a:ext cx="7566610" cy="1577009"/>
          </a:xfrm>
          <a:prstGeom prst="rect">
            <a:avLst/>
          </a:prstGeom>
        </p:spPr>
      </p:pic>
      <p:pic>
        <p:nvPicPr>
          <p:cNvPr id="2054" name="Picture 6" descr="http://blog.chinaunix.net/attachment/201103/14/24148050_1300084212RCB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5" y="3599276"/>
            <a:ext cx="9636269" cy="133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IIC Bus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I2C bus is a multi master bus able to transfer data between two equipment using only two lines, a serial data line and a serial clock line.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I2C is used to carry information each device is recognized by a unique address.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2"/>
          <p:cNvCxnSpPr>
            <a:cxnSpLocks noChangeShapeType="1"/>
          </p:cNvCxnSpPr>
          <p:nvPr/>
        </p:nvCxnSpPr>
        <p:spPr bwMode="auto">
          <a:xfrm>
            <a:off x="3993997" y="2678866"/>
            <a:ext cx="372611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756372" y="2535991"/>
            <a:ext cx="568632" cy="34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Vdd</a:t>
            </a:r>
            <a:endParaRPr lang="zh-TW" altLang="en-US" sz="1600" b="1">
              <a:latin typeface="Arial" charset="0"/>
              <a:ea typeface="新細明體" pitchFamily="18" charset="-12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0" y="2682041"/>
            <a:ext cx="80510" cy="3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97" y="2682041"/>
            <a:ext cx="82120" cy="36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2997047" y="3326566"/>
            <a:ext cx="471806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7756372" y="3156703"/>
            <a:ext cx="2257152" cy="34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SDA</a:t>
            </a:r>
            <a:r>
              <a:rPr lang="en-US" altLang="zh-TW" sz="1600">
                <a:latin typeface="Arial" charset="0"/>
                <a:ea typeface="新細明體" pitchFamily="18" charset="-120"/>
              </a:rPr>
              <a:t> (Serial Data Line)</a:t>
            </a:r>
            <a:endParaRPr lang="zh-TW" altLang="en-US" sz="1600">
              <a:latin typeface="Arial" charset="0"/>
              <a:ea typeface="新細明體" pitchFamily="18" charset="-120"/>
            </a:endParaRPr>
          </a:p>
        </p:txBody>
      </p:sp>
      <p:cxnSp>
        <p:nvCxnSpPr>
          <p:cNvPr id="10" name="Straight Connector 15"/>
          <p:cNvCxnSpPr>
            <a:cxnSpLocks noChangeShapeType="1"/>
          </p:cNvCxnSpPr>
          <p:nvPr/>
        </p:nvCxnSpPr>
        <p:spPr bwMode="auto">
          <a:xfrm>
            <a:off x="2997047" y="3758366"/>
            <a:ext cx="471806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7756372" y="3505953"/>
            <a:ext cx="2293481" cy="34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SCL</a:t>
            </a:r>
            <a:r>
              <a:rPr lang="en-US" altLang="zh-TW" sz="1600">
                <a:latin typeface="Arial" charset="0"/>
                <a:ea typeface="新細明體" pitchFamily="18" charset="-120"/>
              </a:rPr>
              <a:t> (Serial Clock Line)</a:t>
            </a:r>
            <a:endParaRPr lang="zh-TW" altLang="en-US" sz="1600">
              <a:latin typeface="Arial" charset="0"/>
              <a:ea typeface="新細明體" pitchFamily="18" charset="-120"/>
            </a:endParaRPr>
          </a:p>
        </p:txBody>
      </p:sp>
      <p:cxnSp>
        <p:nvCxnSpPr>
          <p:cNvPr id="12" name="Straight Connector 73"/>
          <p:cNvCxnSpPr>
            <a:cxnSpLocks noChangeShapeType="1"/>
          </p:cNvCxnSpPr>
          <p:nvPr/>
        </p:nvCxnSpPr>
        <p:spPr bwMode="auto">
          <a:xfrm>
            <a:off x="5317972" y="3040816"/>
            <a:ext cx="0" cy="72780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75"/>
          <p:cNvCxnSpPr>
            <a:cxnSpLocks noChangeShapeType="1"/>
          </p:cNvCxnSpPr>
          <p:nvPr/>
        </p:nvCxnSpPr>
        <p:spPr bwMode="auto">
          <a:xfrm>
            <a:off x="6235547" y="3040816"/>
            <a:ext cx="0" cy="28983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72"/>
          <p:cNvSpPr>
            <a:spLocks noChangeArrowheads="1"/>
          </p:cNvSpPr>
          <p:nvPr/>
        </p:nvSpPr>
        <p:spPr bwMode="auto">
          <a:xfrm>
            <a:off x="5275110" y="3713916"/>
            <a:ext cx="80556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5" name="Oval 78"/>
          <p:cNvSpPr>
            <a:spLocks noChangeArrowheads="1"/>
          </p:cNvSpPr>
          <p:nvPr/>
        </p:nvSpPr>
        <p:spPr bwMode="auto">
          <a:xfrm>
            <a:off x="6195860" y="3285291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4144810" y="4629903"/>
            <a:ext cx="0" cy="43797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24"/>
          <p:cNvCxnSpPr>
            <a:cxnSpLocks noChangeShapeType="1"/>
          </p:cNvCxnSpPr>
          <p:nvPr/>
        </p:nvCxnSpPr>
        <p:spPr bwMode="auto">
          <a:xfrm>
            <a:off x="4054322" y="4720391"/>
            <a:ext cx="0" cy="2737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28"/>
          <p:cNvCxnSpPr>
            <a:cxnSpLocks noChangeShapeType="1"/>
          </p:cNvCxnSpPr>
          <p:nvPr/>
        </p:nvCxnSpPr>
        <p:spPr bwMode="auto">
          <a:xfrm flipH="1">
            <a:off x="4052880" y="4858503"/>
            <a:ext cx="144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2614461" y="4721978"/>
            <a:ext cx="1031434" cy="28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SCLKN1 out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cxnSp>
        <p:nvCxnSpPr>
          <p:cNvPr id="20" name="Straight Connector 31"/>
          <p:cNvCxnSpPr>
            <a:cxnSpLocks noChangeShapeType="1"/>
          </p:cNvCxnSpPr>
          <p:nvPr/>
        </p:nvCxnSpPr>
        <p:spPr bwMode="auto">
          <a:xfrm flipH="1">
            <a:off x="4340576" y="4980741"/>
            <a:ext cx="108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35"/>
          <p:cNvCxnSpPr>
            <a:cxnSpLocks noChangeShapeType="1"/>
          </p:cNvCxnSpPr>
          <p:nvPr/>
        </p:nvCxnSpPr>
        <p:spPr bwMode="auto">
          <a:xfrm flipH="1">
            <a:off x="4342155" y="4701341"/>
            <a:ext cx="109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36"/>
          <p:cNvCxnSpPr>
            <a:cxnSpLocks noChangeShapeType="1"/>
          </p:cNvCxnSpPr>
          <p:nvPr/>
        </p:nvCxnSpPr>
        <p:spPr bwMode="auto">
          <a:xfrm flipH="1">
            <a:off x="4351161" y="3755191"/>
            <a:ext cx="25" cy="95967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40"/>
          <p:cNvCxnSpPr>
            <a:cxnSpLocks noChangeShapeType="1"/>
          </p:cNvCxnSpPr>
          <p:nvPr/>
        </p:nvCxnSpPr>
        <p:spPr bwMode="auto">
          <a:xfrm>
            <a:off x="4362297" y="4980741"/>
            <a:ext cx="0" cy="218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Isosceles Triangle 56"/>
          <p:cNvSpPr>
            <a:spLocks noChangeArrowheads="1"/>
          </p:cNvSpPr>
          <p:nvPr/>
        </p:nvSpPr>
        <p:spPr bwMode="auto">
          <a:xfrm rot="10800000">
            <a:off x="4263872" y="5199815"/>
            <a:ext cx="195862" cy="14974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5" name="Isosceles Triangle 60"/>
          <p:cNvSpPr>
            <a:spLocks noChangeArrowheads="1"/>
          </p:cNvSpPr>
          <p:nvPr/>
        </p:nvSpPr>
        <p:spPr bwMode="auto">
          <a:xfrm rot="16200000">
            <a:off x="4015873" y="5795478"/>
            <a:ext cx="394498" cy="295374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26" name="Straight Connector 61"/>
          <p:cNvCxnSpPr>
            <a:cxnSpLocks noChangeShapeType="1"/>
          </p:cNvCxnSpPr>
          <p:nvPr/>
        </p:nvCxnSpPr>
        <p:spPr bwMode="auto">
          <a:xfrm flipH="1">
            <a:off x="4063985" y="5934828"/>
            <a:ext cx="14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62"/>
          <p:cNvCxnSpPr>
            <a:cxnSpLocks noChangeShapeType="1"/>
          </p:cNvCxnSpPr>
          <p:nvPr/>
        </p:nvCxnSpPr>
        <p:spPr bwMode="auto">
          <a:xfrm>
            <a:off x="4702022" y="4558466"/>
            <a:ext cx="0" cy="139604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63"/>
          <p:cNvCxnSpPr>
            <a:cxnSpLocks noChangeShapeType="1"/>
          </p:cNvCxnSpPr>
          <p:nvPr/>
        </p:nvCxnSpPr>
        <p:spPr bwMode="auto">
          <a:xfrm>
            <a:off x="4362297" y="4558466"/>
            <a:ext cx="34907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69"/>
          <p:cNvCxnSpPr>
            <a:cxnSpLocks noChangeShapeType="1"/>
          </p:cNvCxnSpPr>
          <p:nvPr/>
        </p:nvCxnSpPr>
        <p:spPr bwMode="auto">
          <a:xfrm>
            <a:off x="4351185" y="5934828"/>
            <a:ext cx="34907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2997048" y="5801478"/>
            <a:ext cx="742380" cy="28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SCLK in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sp>
        <p:nvSpPr>
          <p:cNvPr id="31" name="Oval 79"/>
          <p:cNvSpPr>
            <a:spLocks noChangeArrowheads="1"/>
          </p:cNvSpPr>
          <p:nvPr/>
        </p:nvSpPr>
        <p:spPr bwMode="auto">
          <a:xfrm>
            <a:off x="4313085" y="3717091"/>
            <a:ext cx="80556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32" name="Oval 80"/>
          <p:cNvSpPr>
            <a:spLocks noChangeArrowheads="1"/>
          </p:cNvSpPr>
          <p:nvPr/>
        </p:nvSpPr>
        <p:spPr bwMode="auto">
          <a:xfrm>
            <a:off x="4319435" y="4523541"/>
            <a:ext cx="80556" cy="8534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33" name="Straight Connector 83"/>
          <p:cNvCxnSpPr>
            <a:cxnSpLocks noChangeShapeType="1"/>
          </p:cNvCxnSpPr>
          <p:nvPr/>
        </p:nvCxnSpPr>
        <p:spPr bwMode="auto">
          <a:xfrm>
            <a:off x="6521297" y="4596566"/>
            <a:ext cx="0" cy="43797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84"/>
          <p:cNvCxnSpPr>
            <a:cxnSpLocks noChangeShapeType="1"/>
          </p:cNvCxnSpPr>
          <p:nvPr/>
        </p:nvCxnSpPr>
        <p:spPr bwMode="auto">
          <a:xfrm>
            <a:off x="6430810" y="4685466"/>
            <a:ext cx="0" cy="2737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85"/>
          <p:cNvCxnSpPr>
            <a:cxnSpLocks noChangeShapeType="1"/>
          </p:cNvCxnSpPr>
          <p:nvPr/>
        </p:nvCxnSpPr>
        <p:spPr bwMode="auto">
          <a:xfrm flipH="1">
            <a:off x="6429360" y="4825166"/>
            <a:ext cx="14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86"/>
          <p:cNvSpPr txBox="1">
            <a:spLocks noChangeArrowheads="1"/>
          </p:cNvSpPr>
          <p:nvPr/>
        </p:nvSpPr>
        <p:spPr bwMode="auto">
          <a:xfrm>
            <a:off x="4990948" y="4687053"/>
            <a:ext cx="908232" cy="28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DATA1 out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cxnSp>
        <p:nvCxnSpPr>
          <p:cNvPr id="37" name="Straight Connector 87"/>
          <p:cNvCxnSpPr>
            <a:cxnSpLocks noChangeShapeType="1"/>
          </p:cNvCxnSpPr>
          <p:nvPr/>
        </p:nvCxnSpPr>
        <p:spPr bwMode="auto">
          <a:xfrm flipH="1">
            <a:off x="6717063" y="4947403"/>
            <a:ext cx="108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88"/>
          <p:cNvCxnSpPr>
            <a:cxnSpLocks noChangeShapeType="1"/>
          </p:cNvCxnSpPr>
          <p:nvPr/>
        </p:nvCxnSpPr>
        <p:spPr bwMode="auto">
          <a:xfrm flipH="1">
            <a:off x="6718643" y="4668003"/>
            <a:ext cx="109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89"/>
          <p:cNvCxnSpPr>
            <a:cxnSpLocks noChangeShapeType="1"/>
          </p:cNvCxnSpPr>
          <p:nvPr/>
        </p:nvCxnSpPr>
        <p:spPr bwMode="auto">
          <a:xfrm>
            <a:off x="6722910" y="3326566"/>
            <a:ext cx="0" cy="136061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90"/>
          <p:cNvCxnSpPr>
            <a:cxnSpLocks noChangeShapeType="1"/>
          </p:cNvCxnSpPr>
          <p:nvPr/>
        </p:nvCxnSpPr>
        <p:spPr bwMode="auto">
          <a:xfrm>
            <a:off x="6738785" y="4947403"/>
            <a:ext cx="0" cy="218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Isosceles Triangle 91"/>
          <p:cNvSpPr>
            <a:spLocks noChangeArrowheads="1"/>
          </p:cNvSpPr>
          <p:nvPr/>
        </p:nvSpPr>
        <p:spPr bwMode="auto">
          <a:xfrm rot="10800000">
            <a:off x="6640360" y="5164890"/>
            <a:ext cx="195862" cy="15135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2" name="Isosceles Triangle 92"/>
          <p:cNvSpPr>
            <a:spLocks noChangeArrowheads="1"/>
          </p:cNvSpPr>
          <p:nvPr/>
        </p:nvSpPr>
        <p:spPr bwMode="auto">
          <a:xfrm rot="16200000">
            <a:off x="6391555" y="5761357"/>
            <a:ext cx="396108" cy="295373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43" name="Straight Connector 93"/>
          <p:cNvCxnSpPr>
            <a:cxnSpLocks noChangeShapeType="1"/>
          </p:cNvCxnSpPr>
          <p:nvPr/>
        </p:nvCxnSpPr>
        <p:spPr bwMode="auto">
          <a:xfrm flipH="1">
            <a:off x="6440472" y="5899903"/>
            <a:ext cx="145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94"/>
          <p:cNvCxnSpPr>
            <a:cxnSpLocks noChangeShapeType="1"/>
          </p:cNvCxnSpPr>
          <p:nvPr/>
        </p:nvCxnSpPr>
        <p:spPr bwMode="auto">
          <a:xfrm>
            <a:off x="7078510" y="4523541"/>
            <a:ext cx="0" cy="139604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95"/>
          <p:cNvCxnSpPr>
            <a:cxnSpLocks noChangeShapeType="1"/>
          </p:cNvCxnSpPr>
          <p:nvPr/>
        </p:nvCxnSpPr>
        <p:spPr bwMode="auto">
          <a:xfrm>
            <a:off x="6738785" y="4523541"/>
            <a:ext cx="34907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96"/>
          <p:cNvCxnSpPr>
            <a:cxnSpLocks noChangeShapeType="1"/>
          </p:cNvCxnSpPr>
          <p:nvPr/>
        </p:nvCxnSpPr>
        <p:spPr bwMode="auto">
          <a:xfrm>
            <a:off x="6727672" y="5899903"/>
            <a:ext cx="34907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97"/>
          <p:cNvSpPr txBox="1">
            <a:spLocks noChangeArrowheads="1"/>
          </p:cNvSpPr>
          <p:nvPr/>
        </p:nvSpPr>
        <p:spPr bwMode="auto">
          <a:xfrm>
            <a:off x="5371947" y="5768141"/>
            <a:ext cx="721847" cy="28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DATA in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  <p:sp>
        <p:nvSpPr>
          <p:cNvPr id="48" name="Oval 98"/>
          <p:cNvSpPr>
            <a:spLocks noChangeArrowheads="1"/>
          </p:cNvSpPr>
          <p:nvPr/>
        </p:nvSpPr>
        <p:spPr bwMode="auto">
          <a:xfrm>
            <a:off x="6691160" y="3255128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9" name="Oval 99"/>
          <p:cNvSpPr>
            <a:spLocks noChangeArrowheads="1"/>
          </p:cNvSpPr>
          <p:nvPr/>
        </p:nvSpPr>
        <p:spPr bwMode="auto">
          <a:xfrm>
            <a:off x="6695922" y="4490203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0" name="Oval 100"/>
          <p:cNvSpPr>
            <a:spLocks noChangeArrowheads="1"/>
          </p:cNvSpPr>
          <p:nvPr/>
        </p:nvSpPr>
        <p:spPr bwMode="auto">
          <a:xfrm>
            <a:off x="5273522" y="2623303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1" name="Oval 101"/>
          <p:cNvSpPr>
            <a:spLocks noChangeArrowheads="1"/>
          </p:cNvSpPr>
          <p:nvPr/>
        </p:nvSpPr>
        <p:spPr bwMode="auto">
          <a:xfrm>
            <a:off x="6187922" y="2637591"/>
            <a:ext cx="78977" cy="8373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2" name="Rounded Rectangle 6148"/>
          <p:cNvSpPr>
            <a:spLocks noChangeArrowheads="1"/>
          </p:cNvSpPr>
          <p:nvPr/>
        </p:nvSpPr>
        <p:spPr bwMode="auto">
          <a:xfrm>
            <a:off x="2481110" y="4210803"/>
            <a:ext cx="5158753" cy="2243004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3" name="TextBox 108"/>
          <p:cNvSpPr txBox="1">
            <a:spLocks noChangeArrowheads="1"/>
          </p:cNvSpPr>
          <p:nvPr/>
        </p:nvSpPr>
        <p:spPr bwMode="auto">
          <a:xfrm>
            <a:off x="4719485" y="6422191"/>
            <a:ext cx="650767" cy="28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200">
                <a:latin typeface="Arial" charset="0"/>
                <a:ea typeface="新細明體" pitchFamily="18" charset="-120"/>
              </a:rPr>
              <a:t>Device</a:t>
            </a:r>
            <a:endParaRPr lang="zh-TW" altLang="en-US" sz="120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0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IIC Bus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897" y="1205948"/>
            <a:ext cx="6915150" cy="2143125"/>
          </a:xfrm>
          <a:prstGeom prst="rect">
            <a:avLst/>
          </a:prstGeom>
        </p:spPr>
      </p:pic>
      <p:pic>
        <p:nvPicPr>
          <p:cNvPr id="1026" name="Picture 2" descr="http://img.my.csdn.net/uploads/201211/28/1354072784_81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8" y="3341251"/>
            <a:ext cx="6915150" cy="32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IIC Bus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40" y="1364974"/>
            <a:ext cx="8084263" cy="38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Single-axis tilt sensing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where: A = acceleration measured, g = Earth gravity vector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09" y="1843540"/>
            <a:ext cx="16859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39" y="2451897"/>
            <a:ext cx="1735063" cy="73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97" y="3366827"/>
            <a:ext cx="4195346" cy="29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6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Dual-axis tilt sensing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Without the help of a third axis (for example the Z axis), it is impossible to distinguish a tilt angle of 30° from one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of 150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° because the X axis has the same outputs at these two tilt angles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17" y="2752558"/>
            <a:ext cx="3530129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Tri-axis tilt sensing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30" y="1697245"/>
            <a:ext cx="3834664" cy="13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94" y="1697245"/>
            <a:ext cx="3991305" cy="13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97" y="3303037"/>
            <a:ext cx="40957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：</a:t>
            </a:r>
            <a:r>
              <a:rPr lang="en-US" altLang="zh-CN" dirty="0"/>
              <a:t>atan2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use atan2(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instead of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(y/x)  in C programming.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45" y="2493738"/>
            <a:ext cx="6909474" cy="28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Accelerometer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accelerometer at rest on the surface of the earth will measure an acceleration g= 9.81 m/s2 straight upwards, due to its weight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05" y="2622064"/>
            <a:ext cx="26479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91" y="2426801"/>
            <a:ext cx="45815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Using atan2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758" y="1460511"/>
            <a:ext cx="5395428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Accelerometer</a:t>
            </a:r>
          </a:p>
        </p:txBody>
      </p:sp>
      <p:pic>
        <p:nvPicPr>
          <p:cNvPr id="7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2" y="1391684"/>
            <a:ext cx="4645628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34" y="2491821"/>
            <a:ext cx="4191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Gyroscope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gyroscope is a device for measuring or maintaining orientation, based on the principles of angular momentum, it is to measure the rate of changes of the angles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/s)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19" y="2521632"/>
            <a:ext cx="3387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Gyroscope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Rigidity in space refers to the principle that a wheel with a heavily weighted rim spun rapidly will remain in a fixed position in the plane in which it is spinning.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69" y="2583829"/>
            <a:ext cx="5183006" cy="386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3-axis Gyroscope</a:t>
            </a:r>
          </a:p>
        </p:txBody>
      </p:sp>
      <p:pic>
        <p:nvPicPr>
          <p:cNvPr id="6" name="Picture 1" descr="120524_mems_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" y="1365181"/>
            <a:ext cx="508213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120524_mems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29" y="2418273"/>
            <a:ext cx="3947305" cy="294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7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MPU6050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inertial measurement unit (IMU) is used to measure 3-axis acceleration and 3-axis gyroscope in the unit g and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/sec. MPU-6050 6-axis motion processor is used for this task. It has I2C bus connection allowing the device to gather data using only two wires, full scale range can be configured from ±2g to ±16g for the accelerometer and ±250°/s to 2000°/s for the gyroscope. The MPU-6050 also uses ADCs for digitizing the accelerometer outputs.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G:\无人机\多旋翼飞行器实训课程\Filter\rp-mpu-60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86" y="3623186"/>
            <a:ext cx="3610372" cy="25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MPU6050</a:t>
            </a:r>
          </a:p>
        </p:txBody>
      </p:sp>
      <p:pic>
        <p:nvPicPr>
          <p:cNvPr id="6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22" y="1600408"/>
            <a:ext cx="4762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7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Full Scale Range of MPU6050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84" y="1444695"/>
            <a:ext cx="76485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84" y="3842718"/>
            <a:ext cx="7623773" cy="208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1354</TotalTime>
  <Words>549</Words>
  <Application>Microsoft Office PowerPoint</Application>
  <PresentationFormat>宽屏</PresentationFormat>
  <Paragraphs>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新細明體</vt:lpstr>
      <vt:lpstr>宋体</vt:lpstr>
      <vt:lpstr>微软雅黑</vt:lpstr>
      <vt:lpstr>Arial</vt:lpstr>
      <vt:lpstr>Century Gothic</vt:lpstr>
      <vt:lpstr>Wingdings 3</vt:lpstr>
      <vt:lpstr>离子</vt:lpstr>
      <vt:lpstr>Sensor Data</vt:lpstr>
      <vt:lpstr>3-axis Accelerometer</vt:lpstr>
      <vt:lpstr>3-axis Accelerometer</vt:lpstr>
      <vt:lpstr>3-axis Gyroscope</vt:lpstr>
      <vt:lpstr>3-axis Gyroscope</vt:lpstr>
      <vt:lpstr>3-axis Gyroscope</vt:lpstr>
      <vt:lpstr>MPU6050</vt:lpstr>
      <vt:lpstr>MPU6050</vt:lpstr>
      <vt:lpstr>Full Scale Range of MPU6050</vt:lpstr>
      <vt:lpstr>Raw Data Processing</vt:lpstr>
      <vt:lpstr>Raw Data Processing</vt:lpstr>
      <vt:lpstr>UART</vt:lpstr>
      <vt:lpstr>IIC Bus</vt:lpstr>
      <vt:lpstr>IIC Bus</vt:lpstr>
      <vt:lpstr>IIC Bus</vt:lpstr>
      <vt:lpstr>Single-axis tilt sensing</vt:lpstr>
      <vt:lpstr>Dual-axis tilt sensing</vt:lpstr>
      <vt:lpstr>Tri-axis tilt sensing</vt:lpstr>
      <vt:lpstr>Function：atan2</vt:lpstr>
      <vt:lpstr>Using atan2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868</cp:revision>
  <dcterms:created xsi:type="dcterms:W3CDTF">2016-06-17T08:48:09Z</dcterms:created>
  <dcterms:modified xsi:type="dcterms:W3CDTF">2017-07-09T14:26:52Z</dcterms:modified>
</cp:coreProperties>
</file>