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image" Target="../media/image19.emf"/><Relationship Id="rId3" Type="http://schemas.openxmlformats.org/officeDocument/2006/relationships/image" Target="../media/image9.wmf"/><Relationship Id="rId7" Type="http://schemas.openxmlformats.org/officeDocument/2006/relationships/image" Target="../media/image13.emf"/><Relationship Id="rId12" Type="http://schemas.openxmlformats.org/officeDocument/2006/relationships/image" Target="../media/image18.emf"/><Relationship Id="rId2" Type="http://schemas.openxmlformats.org/officeDocument/2006/relationships/image" Target="../media/image8.wmf"/><Relationship Id="rId16" Type="http://schemas.openxmlformats.org/officeDocument/2006/relationships/image" Target="../media/image22.wmf"/><Relationship Id="rId1" Type="http://schemas.openxmlformats.org/officeDocument/2006/relationships/image" Target="../media/image7.wmf"/><Relationship Id="rId6" Type="http://schemas.openxmlformats.org/officeDocument/2006/relationships/image" Target="../media/image12.emf"/><Relationship Id="rId11" Type="http://schemas.openxmlformats.org/officeDocument/2006/relationships/image" Target="../media/image17.emf"/><Relationship Id="rId5" Type="http://schemas.openxmlformats.org/officeDocument/2006/relationships/image" Target="../media/image11.emf"/><Relationship Id="rId15" Type="http://schemas.openxmlformats.org/officeDocument/2006/relationships/image" Target="../media/image21.wmf"/><Relationship Id="rId10" Type="http://schemas.openxmlformats.org/officeDocument/2006/relationships/image" Target="../media/image16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Relationship Id="rId14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image" Target="../media/image32.emf"/><Relationship Id="rId18" Type="http://schemas.openxmlformats.org/officeDocument/2006/relationships/image" Target="../media/image37.emf"/><Relationship Id="rId3" Type="http://schemas.openxmlformats.org/officeDocument/2006/relationships/image" Target="../media/image9.wmf"/><Relationship Id="rId21" Type="http://schemas.openxmlformats.org/officeDocument/2006/relationships/image" Target="../media/image40.wmf"/><Relationship Id="rId7" Type="http://schemas.openxmlformats.org/officeDocument/2006/relationships/image" Target="../media/image26.wmf"/><Relationship Id="rId12" Type="http://schemas.openxmlformats.org/officeDocument/2006/relationships/image" Target="../media/image31.emf"/><Relationship Id="rId17" Type="http://schemas.openxmlformats.org/officeDocument/2006/relationships/image" Target="../media/image36.emf"/><Relationship Id="rId2" Type="http://schemas.openxmlformats.org/officeDocument/2006/relationships/image" Target="../media/image8.wmf"/><Relationship Id="rId16" Type="http://schemas.openxmlformats.org/officeDocument/2006/relationships/image" Target="../media/image35.emf"/><Relationship Id="rId20" Type="http://schemas.openxmlformats.org/officeDocument/2006/relationships/image" Target="../media/image39.emf"/><Relationship Id="rId1" Type="http://schemas.openxmlformats.org/officeDocument/2006/relationships/image" Target="../media/image7.wmf"/><Relationship Id="rId6" Type="http://schemas.openxmlformats.org/officeDocument/2006/relationships/image" Target="../media/image25.emf"/><Relationship Id="rId11" Type="http://schemas.openxmlformats.org/officeDocument/2006/relationships/image" Target="../media/image30.wmf"/><Relationship Id="rId5" Type="http://schemas.openxmlformats.org/officeDocument/2006/relationships/image" Target="../media/image24.emf"/><Relationship Id="rId15" Type="http://schemas.openxmlformats.org/officeDocument/2006/relationships/image" Target="../media/image34.emf"/><Relationship Id="rId10" Type="http://schemas.openxmlformats.org/officeDocument/2006/relationships/image" Target="../media/image29.wmf"/><Relationship Id="rId19" Type="http://schemas.openxmlformats.org/officeDocument/2006/relationships/image" Target="../media/image38.emf"/><Relationship Id="rId4" Type="http://schemas.openxmlformats.org/officeDocument/2006/relationships/image" Target="../media/image23.emf"/><Relationship Id="rId9" Type="http://schemas.openxmlformats.org/officeDocument/2006/relationships/image" Target="../media/image28.emf"/><Relationship Id="rId14" Type="http://schemas.openxmlformats.org/officeDocument/2006/relationships/image" Target="../media/image33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13" Type="http://schemas.openxmlformats.org/officeDocument/2006/relationships/image" Target="../media/image49.emf"/><Relationship Id="rId18" Type="http://schemas.openxmlformats.org/officeDocument/2006/relationships/image" Target="../media/image53.emf"/><Relationship Id="rId26" Type="http://schemas.openxmlformats.org/officeDocument/2006/relationships/image" Target="../media/image61.emf"/><Relationship Id="rId3" Type="http://schemas.openxmlformats.org/officeDocument/2006/relationships/image" Target="../media/image9.wmf"/><Relationship Id="rId21" Type="http://schemas.openxmlformats.org/officeDocument/2006/relationships/image" Target="../media/image56.emf"/><Relationship Id="rId7" Type="http://schemas.openxmlformats.org/officeDocument/2006/relationships/image" Target="../media/image26.wmf"/><Relationship Id="rId12" Type="http://schemas.openxmlformats.org/officeDocument/2006/relationships/image" Target="../media/image48.emf"/><Relationship Id="rId17" Type="http://schemas.openxmlformats.org/officeDocument/2006/relationships/image" Target="../media/image52.emf"/><Relationship Id="rId25" Type="http://schemas.openxmlformats.org/officeDocument/2006/relationships/image" Target="../media/image60.emf"/><Relationship Id="rId2" Type="http://schemas.openxmlformats.org/officeDocument/2006/relationships/image" Target="../media/image8.wmf"/><Relationship Id="rId16" Type="http://schemas.openxmlformats.org/officeDocument/2006/relationships/image" Target="../media/image51.emf"/><Relationship Id="rId20" Type="http://schemas.openxmlformats.org/officeDocument/2006/relationships/image" Target="../media/image55.emf"/><Relationship Id="rId29" Type="http://schemas.openxmlformats.org/officeDocument/2006/relationships/image" Target="../media/image64.wmf"/><Relationship Id="rId1" Type="http://schemas.openxmlformats.org/officeDocument/2006/relationships/image" Target="../media/image7.wmf"/><Relationship Id="rId6" Type="http://schemas.openxmlformats.org/officeDocument/2006/relationships/image" Target="../media/image43.emf"/><Relationship Id="rId11" Type="http://schemas.openxmlformats.org/officeDocument/2006/relationships/image" Target="../media/image47.emf"/><Relationship Id="rId24" Type="http://schemas.openxmlformats.org/officeDocument/2006/relationships/image" Target="../media/image59.emf"/><Relationship Id="rId5" Type="http://schemas.openxmlformats.org/officeDocument/2006/relationships/image" Target="../media/image42.emf"/><Relationship Id="rId15" Type="http://schemas.openxmlformats.org/officeDocument/2006/relationships/image" Target="../media/image50.emf"/><Relationship Id="rId23" Type="http://schemas.openxmlformats.org/officeDocument/2006/relationships/image" Target="../media/image58.emf"/><Relationship Id="rId28" Type="http://schemas.openxmlformats.org/officeDocument/2006/relationships/image" Target="../media/image63.emf"/><Relationship Id="rId10" Type="http://schemas.openxmlformats.org/officeDocument/2006/relationships/image" Target="../media/image46.emf"/><Relationship Id="rId19" Type="http://schemas.openxmlformats.org/officeDocument/2006/relationships/image" Target="../media/image54.emf"/><Relationship Id="rId4" Type="http://schemas.openxmlformats.org/officeDocument/2006/relationships/image" Target="../media/image41.emf"/><Relationship Id="rId9" Type="http://schemas.openxmlformats.org/officeDocument/2006/relationships/image" Target="../media/image45.emf"/><Relationship Id="rId14" Type="http://schemas.openxmlformats.org/officeDocument/2006/relationships/image" Target="../media/image40.wmf"/><Relationship Id="rId22" Type="http://schemas.openxmlformats.org/officeDocument/2006/relationships/image" Target="../media/image57.emf"/><Relationship Id="rId27" Type="http://schemas.openxmlformats.org/officeDocument/2006/relationships/image" Target="../media/image6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10.bin"/><Relationship Id="rId26" Type="http://schemas.openxmlformats.org/officeDocument/2006/relationships/oleObject" Target="../embeddings/oleObject14.bin"/><Relationship Id="rId21" Type="http://schemas.openxmlformats.org/officeDocument/2006/relationships/image" Target="../media/image14.emf"/><Relationship Id="rId34" Type="http://schemas.openxmlformats.org/officeDocument/2006/relationships/oleObject" Target="../embeddings/oleObject18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1.emf"/><Relationship Id="rId17" Type="http://schemas.openxmlformats.org/officeDocument/2006/relationships/oleObject" Target="../embeddings/oleObject9.bin"/><Relationship Id="rId25" Type="http://schemas.openxmlformats.org/officeDocument/2006/relationships/image" Target="../media/image16.emf"/><Relationship Id="rId33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1.bin"/><Relationship Id="rId29" Type="http://schemas.openxmlformats.org/officeDocument/2006/relationships/image" Target="../media/image18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3.bin"/><Relationship Id="rId32" Type="http://schemas.openxmlformats.org/officeDocument/2006/relationships/oleObject" Target="../embeddings/oleObject17.bin"/><Relationship Id="rId37" Type="http://schemas.openxmlformats.org/officeDocument/2006/relationships/image" Target="../media/image22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image" Target="../media/image15.emf"/><Relationship Id="rId28" Type="http://schemas.openxmlformats.org/officeDocument/2006/relationships/oleObject" Target="../embeddings/oleObject15.bin"/><Relationship Id="rId36" Type="http://schemas.openxmlformats.org/officeDocument/2006/relationships/oleObject" Target="../embeddings/oleObject19.bin"/><Relationship Id="rId10" Type="http://schemas.openxmlformats.org/officeDocument/2006/relationships/image" Target="../media/image10.emf"/><Relationship Id="rId19" Type="http://schemas.openxmlformats.org/officeDocument/2006/relationships/image" Target="../media/image13.emf"/><Relationship Id="rId31" Type="http://schemas.openxmlformats.org/officeDocument/2006/relationships/image" Target="../media/image19.e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2.emf"/><Relationship Id="rId22" Type="http://schemas.openxmlformats.org/officeDocument/2006/relationships/oleObject" Target="../embeddings/oleObject12.bin"/><Relationship Id="rId27" Type="http://schemas.openxmlformats.org/officeDocument/2006/relationships/image" Target="../media/image17.emf"/><Relationship Id="rId30" Type="http://schemas.openxmlformats.org/officeDocument/2006/relationships/oleObject" Target="../embeddings/oleObject16.bin"/><Relationship Id="rId35" Type="http://schemas.openxmlformats.org/officeDocument/2006/relationships/image" Target="../media/image21.wmf"/><Relationship Id="rId8" Type="http://schemas.openxmlformats.org/officeDocument/2006/relationships/image" Target="../media/image9.wmf"/><Relationship Id="rId3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5.bin"/><Relationship Id="rId18" Type="http://schemas.openxmlformats.org/officeDocument/2006/relationships/oleObject" Target="../embeddings/oleObject28.bin"/><Relationship Id="rId26" Type="http://schemas.openxmlformats.org/officeDocument/2006/relationships/oleObject" Target="../embeddings/oleObject32.bin"/><Relationship Id="rId39" Type="http://schemas.openxmlformats.org/officeDocument/2006/relationships/oleObject" Target="../embeddings/oleObject41.bin"/><Relationship Id="rId21" Type="http://schemas.openxmlformats.org/officeDocument/2006/relationships/image" Target="../media/image28.emf"/><Relationship Id="rId34" Type="http://schemas.openxmlformats.org/officeDocument/2006/relationships/image" Target="../media/image33.emf"/><Relationship Id="rId42" Type="http://schemas.openxmlformats.org/officeDocument/2006/relationships/image" Target="../media/image36.emf"/><Relationship Id="rId47" Type="http://schemas.openxmlformats.org/officeDocument/2006/relationships/oleObject" Target="../embeddings/oleObject45.bin"/><Relationship Id="rId50" Type="http://schemas.openxmlformats.org/officeDocument/2006/relationships/image" Target="../media/image40.wmf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wmf"/><Relationship Id="rId29" Type="http://schemas.openxmlformats.org/officeDocument/2006/relationships/oleObject" Target="../embeddings/oleObject35.bin"/><Relationship Id="rId11" Type="http://schemas.openxmlformats.org/officeDocument/2006/relationships/oleObject" Target="../embeddings/oleObject24.bin"/><Relationship Id="rId24" Type="http://schemas.openxmlformats.org/officeDocument/2006/relationships/oleObject" Target="../embeddings/oleObject31.bin"/><Relationship Id="rId32" Type="http://schemas.openxmlformats.org/officeDocument/2006/relationships/image" Target="../media/image32.emf"/><Relationship Id="rId37" Type="http://schemas.openxmlformats.org/officeDocument/2006/relationships/oleObject" Target="../embeddings/oleObject40.bin"/><Relationship Id="rId40" Type="http://schemas.openxmlformats.org/officeDocument/2006/relationships/image" Target="../media/image35.emf"/><Relationship Id="rId45" Type="http://schemas.openxmlformats.org/officeDocument/2006/relationships/oleObject" Target="../embeddings/oleObject4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23" Type="http://schemas.openxmlformats.org/officeDocument/2006/relationships/image" Target="../media/image29.wmf"/><Relationship Id="rId28" Type="http://schemas.openxmlformats.org/officeDocument/2006/relationships/oleObject" Target="../embeddings/oleObject34.bin"/><Relationship Id="rId36" Type="http://schemas.openxmlformats.org/officeDocument/2006/relationships/oleObject" Target="../embeddings/oleObject39.bin"/><Relationship Id="rId49" Type="http://schemas.openxmlformats.org/officeDocument/2006/relationships/oleObject" Target="../embeddings/oleObject46.bin"/><Relationship Id="rId10" Type="http://schemas.openxmlformats.org/officeDocument/2006/relationships/image" Target="../media/image23.emf"/><Relationship Id="rId19" Type="http://schemas.openxmlformats.org/officeDocument/2006/relationships/image" Target="../media/image27.emf"/><Relationship Id="rId31" Type="http://schemas.openxmlformats.org/officeDocument/2006/relationships/oleObject" Target="../embeddings/oleObject36.bin"/><Relationship Id="rId44" Type="http://schemas.openxmlformats.org/officeDocument/2006/relationships/image" Target="../media/image37.e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5.emf"/><Relationship Id="rId22" Type="http://schemas.openxmlformats.org/officeDocument/2006/relationships/oleObject" Target="../embeddings/oleObject30.bin"/><Relationship Id="rId27" Type="http://schemas.openxmlformats.org/officeDocument/2006/relationships/oleObject" Target="../embeddings/oleObject33.bin"/><Relationship Id="rId30" Type="http://schemas.openxmlformats.org/officeDocument/2006/relationships/image" Target="../media/image31.emf"/><Relationship Id="rId35" Type="http://schemas.openxmlformats.org/officeDocument/2006/relationships/oleObject" Target="../embeddings/oleObject38.bin"/><Relationship Id="rId43" Type="http://schemas.openxmlformats.org/officeDocument/2006/relationships/oleObject" Target="../embeddings/oleObject43.bin"/><Relationship Id="rId48" Type="http://schemas.openxmlformats.org/officeDocument/2006/relationships/image" Target="../media/image39.emf"/><Relationship Id="rId8" Type="http://schemas.openxmlformats.org/officeDocument/2006/relationships/image" Target="../media/image9.wmf"/><Relationship Id="rId3" Type="http://schemas.openxmlformats.org/officeDocument/2006/relationships/oleObject" Target="../embeddings/oleObject20.bin"/><Relationship Id="rId12" Type="http://schemas.openxmlformats.org/officeDocument/2006/relationships/image" Target="../media/image24.emf"/><Relationship Id="rId17" Type="http://schemas.openxmlformats.org/officeDocument/2006/relationships/oleObject" Target="../embeddings/oleObject27.bin"/><Relationship Id="rId25" Type="http://schemas.openxmlformats.org/officeDocument/2006/relationships/image" Target="../media/image30.wmf"/><Relationship Id="rId33" Type="http://schemas.openxmlformats.org/officeDocument/2006/relationships/oleObject" Target="../embeddings/oleObject37.bin"/><Relationship Id="rId38" Type="http://schemas.openxmlformats.org/officeDocument/2006/relationships/image" Target="../media/image34.emf"/><Relationship Id="rId46" Type="http://schemas.openxmlformats.org/officeDocument/2006/relationships/image" Target="../media/image38.emf"/><Relationship Id="rId20" Type="http://schemas.openxmlformats.org/officeDocument/2006/relationships/oleObject" Target="../embeddings/oleObject29.bin"/><Relationship Id="rId41" Type="http://schemas.openxmlformats.org/officeDocument/2006/relationships/oleObject" Target="../embeddings/oleObject42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oleObject" Target="../embeddings/oleObject59.bin"/><Relationship Id="rId21" Type="http://schemas.openxmlformats.org/officeDocument/2006/relationships/image" Target="../media/image45.emf"/><Relationship Id="rId34" Type="http://schemas.openxmlformats.org/officeDocument/2006/relationships/oleObject" Target="../embeddings/oleObject64.bin"/><Relationship Id="rId42" Type="http://schemas.openxmlformats.org/officeDocument/2006/relationships/oleObject" Target="../embeddings/oleObject69.bin"/><Relationship Id="rId47" Type="http://schemas.openxmlformats.org/officeDocument/2006/relationships/oleObject" Target="../embeddings/oleObject72.bin"/><Relationship Id="rId50" Type="http://schemas.openxmlformats.org/officeDocument/2006/relationships/image" Target="../media/image56.emf"/><Relationship Id="rId55" Type="http://schemas.openxmlformats.org/officeDocument/2006/relationships/oleObject" Target="../embeddings/oleObject76.bin"/><Relationship Id="rId63" Type="http://schemas.openxmlformats.org/officeDocument/2006/relationships/image" Target="../media/image62.emf"/><Relationship Id="rId68" Type="http://schemas.openxmlformats.org/officeDocument/2006/relationships/oleObject" Target="../embeddings/oleObject83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wmf"/><Relationship Id="rId29" Type="http://schemas.openxmlformats.org/officeDocument/2006/relationships/image" Target="../media/image49.emf"/><Relationship Id="rId11" Type="http://schemas.openxmlformats.org/officeDocument/2006/relationships/oleObject" Target="../embeddings/oleObject51.bin"/><Relationship Id="rId24" Type="http://schemas.openxmlformats.org/officeDocument/2006/relationships/oleObject" Target="../embeddings/oleObject58.bin"/><Relationship Id="rId32" Type="http://schemas.openxmlformats.org/officeDocument/2006/relationships/oleObject" Target="../embeddings/oleObject62.bin"/><Relationship Id="rId37" Type="http://schemas.openxmlformats.org/officeDocument/2006/relationships/oleObject" Target="../embeddings/oleObject66.bin"/><Relationship Id="rId40" Type="http://schemas.openxmlformats.org/officeDocument/2006/relationships/image" Target="../media/image52.emf"/><Relationship Id="rId45" Type="http://schemas.openxmlformats.org/officeDocument/2006/relationships/oleObject" Target="../embeddings/oleObject71.bin"/><Relationship Id="rId53" Type="http://schemas.openxmlformats.org/officeDocument/2006/relationships/oleObject" Target="../embeddings/oleObject75.bin"/><Relationship Id="rId58" Type="http://schemas.openxmlformats.org/officeDocument/2006/relationships/oleObject" Target="../embeddings/oleObject78.bin"/><Relationship Id="rId66" Type="http://schemas.openxmlformats.org/officeDocument/2006/relationships/oleObject" Target="../embeddings/oleObject82.bin"/><Relationship Id="rId5" Type="http://schemas.openxmlformats.org/officeDocument/2006/relationships/oleObject" Target="../embeddings/oleObject48.bin"/><Relationship Id="rId61" Type="http://schemas.openxmlformats.org/officeDocument/2006/relationships/image" Target="../media/image61.emf"/><Relationship Id="rId19" Type="http://schemas.openxmlformats.org/officeDocument/2006/relationships/image" Target="../media/image44.emf"/><Relationship Id="rId14" Type="http://schemas.openxmlformats.org/officeDocument/2006/relationships/image" Target="../media/image43.emf"/><Relationship Id="rId22" Type="http://schemas.openxmlformats.org/officeDocument/2006/relationships/oleObject" Target="../embeddings/oleObject57.bin"/><Relationship Id="rId27" Type="http://schemas.openxmlformats.org/officeDocument/2006/relationships/image" Target="../media/image48.emf"/><Relationship Id="rId30" Type="http://schemas.openxmlformats.org/officeDocument/2006/relationships/oleObject" Target="../embeddings/oleObject61.bin"/><Relationship Id="rId35" Type="http://schemas.openxmlformats.org/officeDocument/2006/relationships/oleObject" Target="../embeddings/oleObject65.bin"/><Relationship Id="rId43" Type="http://schemas.openxmlformats.org/officeDocument/2006/relationships/oleObject" Target="../embeddings/oleObject70.bin"/><Relationship Id="rId48" Type="http://schemas.openxmlformats.org/officeDocument/2006/relationships/image" Target="../media/image55.emf"/><Relationship Id="rId56" Type="http://schemas.openxmlformats.org/officeDocument/2006/relationships/oleObject" Target="../embeddings/oleObject77.bin"/><Relationship Id="rId64" Type="http://schemas.openxmlformats.org/officeDocument/2006/relationships/oleObject" Target="../embeddings/oleObject81.bin"/><Relationship Id="rId8" Type="http://schemas.openxmlformats.org/officeDocument/2006/relationships/image" Target="../media/image9.wmf"/><Relationship Id="rId51" Type="http://schemas.openxmlformats.org/officeDocument/2006/relationships/oleObject" Target="../embeddings/oleObject74.bin"/><Relationship Id="rId3" Type="http://schemas.openxmlformats.org/officeDocument/2006/relationships/oleObject" Target="../embeddings/oleObject47.bin"/><Relationship Id="rId12" Type="http://schemas.openxmlformats.org/officeDocument/2006/relationships/image" Target="../media/image42.emf"/><Relationship Id="rId17" Type="http://schemas.openxmlformats.org/officeDocument/2006/relationships/oleObject" Target="../embeddings/oleObject54.bin"/><Relationship Id="rId25" Type="http://schemas.openxmlformats.org/officeDocument/2006/relationships/image" Target="../media/image47.emf"/><Relationship Id="rId33" Type="http://schemas.openxmlformats.org/officeDocument/2006/relationships/oleObject" Target="../embeddings/oleObject63.bin"/><Relationship Id="rId38" Type="http://schemas.openxmlformats.org/officeDocument/2006/relationships/image" Target="../media/image51.emf"/><Relationship Id="rId46" Type="http://schemas.openxmlformats.org/officeDocument/2006/relationships/image" Target="../media/image54.emf"/><Relationship Id="rId59" Type="http://schemas.openxmlformats.org/officeDocument/2006/relationships/image" Target="../media/image60.emf"/><Relationship Id="rId67" Type="http://schemas.openxmlformats.org/officeDocument/2006/relationships/image" Target="../media/image64.wmf"/><Relationship Id="rId20" Type="http://schemas.openxmlformats.org/officeDocument/2006/relationships/oleObject" Target="../embeddings/oleObject56.bin"/><Relationship Id="rId41" Type="http://schemas.openxmlformats.org/officeDocument/2006/relationships/oleObject" Target="../embeddings/oleObject68.bin"/><Relationship Id="rId54" Type="http://schemas.openxmlformats.org/officeDocument/2006/relationships/image" Target="../media/image58.emf"/><Relationship Id="rId62" Type="http://schemas.openxmlformats.org/officeDocument/2006/relationships/oleObject" Target="../embeddings/oleObject80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15" Type="http://schemas.openxmlformats.org/officeDocument/2006/relationships/oleObject" Target="../embeddings/oleObject53.bin"/><Relationship Id="rId23" Type="http://schemas.openxmlformats.org/officeDocument/2006/relationships/image" Target="../media/image46.emf"/><Relationship Id="rId28" Type="http://schemas.openxmlformats.org/officeDocument/2006/relationships/oleObject" Target="../embeddings/oleObject60.bin"/><Relationship Id="rId36" Type="http://schemas.openxmlformats.org/officeDocument/2006/relationships/image" Target="../media/image50.emf"/><Relationship Id="rId49" Type="http://schemas.openxmlformats.org/officeDocument/2006/relationships/oleObject" Target="../embeddings/oleObject73.bin"/><Relationship Id="rId57" Type="http://schemas.openxmlformats.org/officeDocument/2006/relationships/image" Target="../media/image59.emf"/><Relationship Id="rId10" Type="http://schemas.openxmlformats.org/officeDocument/2006/relationships/image" Target="../media/image41.emf"/><Relationship Id="rId31" Type="http://schemas.openxmlformats.org/officeDocument/2006/relationships/image" Target="../media/image40.wmf"/><Relationship Id="rId44" Type="http://schemas.openxmlformats.org/officeDocument/2006/relationships/image" Target="../media/image53.emf"/><Relationship Id="rId52" Type="http://schemas.openxmlformats.org/officeDocument/2006/relationships/image" Target="../media/image57.emf"/><Relationship Id="rId60" Type="http://schemas.openxmlformats.org/officeDocument/2006/relationships/oleObject" Target="../embeddings/oleObject79.bin"/><Relationship Id="rId65" Type="http://schemas.openxmlformats.org/officeDocument/2006/relationships/image" Target="../media/image63.e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50.bin"/><Relationship Id="rId13" Type="http://schemas.openxmlformats.org/officeDocument/2006/relationships/oleObject" Target="../embeddings/oleObject52.bin"/><Relationship Id="rId18" Type="http://schemas.openxmlformats.org/officeDocument/2006/relationships/oleObject" Target="../embeddings/oleObject55.bin"/><Relationship Id="rId39" Type="http://schemas.openxmlformats.org/officeDocument/2006/relationships/oleObject" Target="../embeddings/oleObject6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gif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gif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gif"/><Relationship Id="rId4" Type="http://schemas.openxmlformats.org/officeDocument/2006/relationships/image" Target="../media/image69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1434549"/>
            <a:ext cx="8825658" cy="977347"/>
          </a:xfrm>
        </p:spPr>
        <p:txBody>
          <a:bodyPr/>
          <a:lstStyle/>
          <a:p>
            <a:r>
              <a:rPr lang="en-US" altLang="zh-CN" sz="6600" dirty="0"/>
              <a:t>Euler Angle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098981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Task2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使用加速度的数据得到飞行器的姿态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当堂验收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551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Euler Angle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Euler angles are a means of representing the spatial orientation of coordinate system as a composition of three elemental rotations starting from a known standard orientation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α is the angle between the x axis and the N axis. 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β is the angle between the z axis and the Z axis. 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γ is the angle between the N axis and the X axis. 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1277" descr="H:\无人机\惯导算法\中大四轴培训\惯导篇\Euler angles\300px-Eulerangles_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353" y="3093706"/>
            <a:ext cx="285750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22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Precession Angle</a:t>
            </a:r>
          </a:p>
        </p:txBody>
      </p: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1296350" y="2369129"/>
            <a:ext cx="2906504" cy="2286000"/>
            <a:chOff x="144" y="816"/>
            <a:chExt cx="2360" cy="1696"/>
          </a:xfrm>
        </p:grpSpPr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144" y="816"/>
              <a:ext cx="2360" cy="1696"/>
              <a:chOff x="528" y="816"/>
              <a:chExt cx="2360" cy="1696"/>
            </a:xfrm>
          </p:grpSpPr>
          <p:grpSp>
            <p:nvGrpSpPr>
              <p:cNvPr id="9" name="Group 10"/>
              <p:cNvGrpSpPr>
                <a:grpSpLocks/>
              </p:cNvGrpSpPr>
              <p:nvPr/>
            </p:nvGrpSpPr>
            <p:grpSpPr bwMode="auto">
              <a:xfrm>
                <a:off x="528" y="960"/>
                <a:ext cx="1920" cy="1440"/>
                <a:chOff x="528" y="960"/>
                <a:chExt cx="1920" cy="1440"/>
              </a:xfrm>
            </p:grpSpPr>
            <p:sp>
              <p:nvSpPr>
                <p:cNvPr id="16" name="Oval 6"/>
                <p:cNvSpPr>
                  <a:spLocks noChangeArrowheads="1"/>
                </p:cNvSpPr>
                <p:nvPr/>
              </p:nvSpPr>
              <p:spPr bwMode="auto">
                <a:xfrm>
                  <a:off x="528" y="1536"/>
                  <a:ext cx="1920" cy="864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768" y="1968"/>
                  <a:ext cx="72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" name="Line 8"/>
                <p:cNvSpPr>
                  <a:spLocks noChangeShapeType="1"/>
                </p:cNvSpPr>
                <p:nvPr/>
              </p:nvSpPr>
              <p:spPr bwMode="auto">
                <a:xfrm>
                  <a:off x="1488" y="1968"/>
                  <a:ext cx="96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488" y="960"/>
                  <a:ext cx="0" cy="1008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0" name="Object 11"/>
              <p:cNvGraphicFramePr>
                <a:graphicFrameLocks noChangeAspect="1"/>
              </p:cNvGraphicFramePr>
              <p:nvPr/>
            </p:nvGraphicFramePr>
            <p:xfrm>
              <a:off x="576" y="2208"/>
              <a:ext cx="190" cy="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03" name="公式" r:id="rId3" imgW="126720" imgH="203040" progId="Equation.3">
                      <p:embed/>
                    </p:oleObj>
                  </mc:Choice>
                  <mc:Fallback>
                    <p:oleObj name="公式" r:id="rId3" imgW="126720" imgH="203040" progId="Equation.3">
                      <p:embed/>
                      <p:pic>
                        <p:nvPicPr>
                          <p:cNvPr id="12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6" y="2208"/>
                            <a:ext cx="190" cy="3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" name="Object 12"/>
              <p:cNvGraphicFramePr>
                <a:graphicFrameLocks noChangeAspect="1"/>
              </p:cNvGraphicFramePr>
              <p:nvPr/>
            </p:nvGraphicFramePr>
            <p:xfrm>
              <a:off x="2448" y="1824"/>
              <a:ext cx="188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04" name="公式" r:id="rId5" imgW="126720" imgH="164880" progId="Equation.3">
                      <p:embed/>
                    </p:oleObj>
                  </mc:Choice>
                  <mc:Fallback>
                    <p:oleObj name="公式" r:id="rId5" imgW="126720" imgH="164880" progId="Equation.3">
                      <p:embed/>
                      <p:pic>
                        <p:nvPicPr>
                          <p:cNvPr id="13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48" y="1824"/>
                            <a:ext cx="188" cy="2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" name="Object 13"/>
              <p:cNvGraphicFramePr>
                <a:graphicFrameLocks noChangeAspect="1"/>
              </p:cNvGraphicFramePr>
              <p:nvPr/>
            </p:nvGraphicFramePr>
            <p:xfrm>
              <a:off x="1536" y="816"/>
              <a:ext cx="228" cy="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05" name="公式" r:id="rId7" imgW="152280" imgH="203040" progId="Equation.3">
                      <p:embed/>
                    </p:oleObj>
                  </mc:Choice>
                  <mc:Fallback>
                    <p:oleObj name="公式" r:id="rId7" imgW="152280" imgH="203040" progId="Equation.3">
                      <p:embed/>
                      <p:pic>
                        <p:nvPicPr>
                          <p:cNvPr id="14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6" y="816"/>
                            <a:ext cx="228" cy="3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Object 14"/>
              <p:cNvGraphicFramePr>
                <a:graphicFrameLocks noChangeAspect="1"/>
              </p:cNvGraphicFramePr>
              <p:nvPr/>
            </p:nvGraphicFramePr>
            <p:xfrm>
              <a:off x="720" y="2244"/>
              <a:ext cx="288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06" name="公式" r:id="rId9" imgW="228600" imgH="203040" progId="Equation.3">
                      <p:embed/>
                    </p:oleObj>
                  </mc:Choice>
                  <mc:Fallback>
                    <p:oleObj name="公式" r:id="rId9" imgW="228600" imgH="203040" progId="Equation.3">
                      <p:embed/>
                      <p:pic>
                        <p:nvPicPr>
                          <p:cNvPr id="15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0" y="2244"/>
                            <a:ext cx="288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" name="Object 15"/>
              <p:cNvGraphicFramePr>
                <a:graphicFrameLocks noChangeAspect="1"/>
              </p:cNvGraphicFramePr>
              <p:nvPr/>
            </p:nvGraphicFramePr>
            <p:xfrm>
              <a:off x="2584" y="1808"/>
              <a:ext cx="304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07" name="公式" r:id="rId11" imgW="241200" imgH="203040" progId="Equation.3">
                      <p:embed/>
                    </p:oleObj>
                  </mc:Choice>
                  <mc:Fallback>
                    <p:oleObj name="公式" r:id="rId11" imgW="241200" imgH="203040" progId="Equation.3">
                      <p:embed/>
                      <p:pic>
                        <p:nvPicPr>
                          <p:cNvPr id="16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84" y="1808"/>
                            <a:ext cx="304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Object 16"/>
              <p:cNvGraphicFramePr>
                <a:graphicFrameLocks noChangeAspect="1"/>
              </p:cNvGraphicFramePr>
              <p:nvPr/>
            </p:nvGraphicFramePr>
            <p:xfrm>
              <a:off x="1680" y="846"/>
              <a:ext cx="288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08" name="公式" r:id="rId13" imgW="228600" imgH="203040" progId="Equation.3">
                      <p:embed/>
                    </p:oleObj>
                  </mc:Choice>
                  <mc:Fallback>
                    <p:oleObj name="公式" r:id="rId13" imgW="228600" imgH="203040" progId="Equation.3">
                      <p:embed/>
                      <p:pic>
                        <p:nvPicPr>
                          <p:cNvPr id="17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0" y="846"/>
                            <a:ext cx="288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" name="Text Box 57"/>
            <p:cNvSpPr txBox="1">
              <a:spLocks noChangeArrowheads="1"/>
            </p:cNvSpPr>
            <p:nvPr/>
          </p:nvSpPr>
          <p:spPr bwMode="auto">
            <a:xfrm>
              <a:off x="960" y="1920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/>
                <a:t>O</a:t>
              </a:r>
            </a:p>
          </p:txBody>
        </p:sp>
      </p:grpSp>
      <p:grpSp>
        <p:nvGrpSpPr>
          <p:cNvPr id="20" name="Group 70"/>
          <p:cNvGrpSpPr>
            <a:grpSpLocks/>
          </p:cNvGrpSpPr>
          <p:nvPr/>
        </p:nvGrpSpPr>
        <p:grpSpPr bwMode="auto">
          <a:xfrm>
            <a:off x="6804241" y="2369129"/>
            <a:ext cx="2794000" cy="2346176"/>
            <a:chOff x="3256" y="812"/>
            <a:chExt cx="2360" cy="1828"/>
          </a:xfrm>
        </p:grpSpPr>
        <p:grpSp>
          <p:nvGrpSpPr>
            <p:cNvPr id="21" name="Group 68"/>
            <p:cNvGrpSpPr>
              <a:grpSpLocks/>
            </p:cNvGrpSpPr>
            <p:nvPr/>
          </p:nvGrpSpPr>
          <p:grpSpPr bwMode="auto">
            <a:xfrm>
              <a:off x="3256" y="812"/>
              <a:ext cx="2360" cy="1828"/>
              <a:chOff x="3256" y="812"/>
              <a:chExt cx="2360" cy="1828"/>
            </a:xfrm>
          </p:grpSpPr>
          <p:grpSp>
            <p:nvGrpSpPr>
              <p:cNvPr id="23" name="Group 19"/>
              <p:cNvGrpSpPr>
                <a:grpSpLocks/>
              </p:cNvGrpSpPr>
              <p:nvPr/>
            </p:nvGrpSpPr>
            <p:grpSpPr bwMode="auto">
              <a:xfrm>
                <a:off x="3256" y="956"/>
                <a:ext cx="1920" cy="1440"/>
                <a:chOff x="528" y="960"/>
                <a:chExt cx="1920" cy="1440"/>
              </a:xfrm>
            </p:grpSpPr>
            <p:sp>
              <p:nvSpPr>
                <p:cNvPr id="40" name="Oval 20"/>
                <p:cNvSpPr>
                  <a:spLocks noChangeArrowheads="1"/>
                </p:cNvSpPr>
                <p:nvPr/>
              </p:nvSpPr>
              <p:spPr bwMode="auto">
                <a:xfrm>
                  <a:off x="528" y="1536"/>
                  <a:ext cx="1920" cy="864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768" y="1968"/>
                  <a:ext cx="72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" name="Line 22"/>
                <p:cNvSpPr>
                  <a:spLocks noChangeShapeType="1"/>
                </p:cNvSpPr>
                <p:nvPr/>
              </p:nvSpPr>
              <p:spPr bwMode="auto">
                <a:xfrm>
                  <a:off x="1488" y="1968"/>
                  <a:ext cx="96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1488" y="960"/>
                  <a:ext cx="0" cy="1008"/>
                </a:xfrm>
                <a:prstGeom prst="line">
                  <a:avLst/>
                </a:prstGeom>
                <a:noFill/>
                <a:ln w="19050">
                  <a:solidFill>
                    <a:srgbClr val="FF0066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24" name="Object 24"/>
              <p:cNvGraphicFramePr>
                <a:graphicFrameLocks noChangeAspect="1"/>
              </p:cNvGraphicFramePr>
              <p:nvPr/>
            </p:nvGraphicFramePr>
            <p:xfrm>
              <a:off x="3304" y="2204"/>
              <a:ext cx="190" cy="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09" name="公式" r:id="rId15" imgW="126720" imgH="203040" progId="Equation.3">
                      <p:embed/>
                    </p:oleObj>
                  </mc:Choice>
                  <mc:Fallback>
                    <p:oleObj name="公式" r:id="rId15" imgW="126720" imgH="203040" progId="Equation.3">
                      <p:embed/>
                      <p:pic>
                        <p:nvPicPr>
                          <p:cNvPr id="27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04" y="2204"/>
                            <a:ext cx="190" cy="3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" name="Object 25"/>
              <p:cNvGraphicFramePr>
                <a:graphicFrameLocks noChangeAspect="1"/>
              </p:cNvGraphicFramePr>
              <p:nvPr/>
            </p:nvGraphicFramePr>
            <p:xfrm>
              <a:off x="5176" y="1820"/>
              <a:ext cx="188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10" name="公式" r:id="rId16" imgW="126720" imgH="164880" progId="Equation.3">
                      <p:embed/>
                    </p:oleObj>
                  </mc:Choice>
                  <mc:Fallback>
                    <p:oleObj name="公式" r:id="rId16" imgW="126720" imgH="164880" progId="Equation.3">
                      <p:embed/>
                      <p:pic>
                        <p:nvPicPr>
                          <p:cNvPr id="28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76" y="1820"/>
                            <a:ext cx="188" cy="2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" name="Object 26"/>
              <p:cNvGraphicFramePr>
                <a:graphicFrameLocks noChangeAspect="1"/>
              </p:cNvGraphicFramePr>
              <p:nvPr/>
            </p:nvGraphicFramePr>
            <p:xfrm>
              <a:off x="4264" y="812"/>
              <a:ext cx="228" cy="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11" name="公式" r:id="rId17" imgW="152280" imgH="203040" progId="Equation.3">
                      <p:embed/>
                    </p:oleObj>
                  </mc:Choice>
                  <mc:Fallback>
                    <p:oleObj name="公式" r:id="rId17" imgW="152280" imgH="203040" progId="Equation.3">
                      <p:embed/>
                      <p:pic>
                        <p:nvPicPr>
                          <p:cNvPr id="29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64" y="812"/>
                            <a:ext cx="228" cy="3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" name="Object 27"/>
              <p:cNvGraphicFramePr>
                <a:graphicFrameLocks noChangeAspect="1"/>
              </p:cNvGraphicFramePr>
              <p:nvPr/>
            </p:nvGraphicFramePr>
            <p:xfrm>
              <a:off x="3448" y="2240"/>
              <a:ext cx="288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12" name="公式" r:id="rId18" imgW="228600" imgH="203040" progId="Equation.3">
                      <p:embed/>
                    </p:oleObj>
                  </mc:Choice>
                  <mc:Fallback>
                    <p:oleObj name="公式" r:id="rId18" imgW="228600" imgH="203040" progId="Equation.3">
                      <p:embed/>
                      <p:pic>
                        <p:nvPicPr>
                          <p:cNvPr id="3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48" y="2240"/>
                            <a:ext cx="288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" name="Object 28"/>
              <p:cNvGraphicFramePr>
                <a:graphicFrameLocks noChangeAspect="1"/>
              </p:cNvGraphicFramePr>
              <p:nvPr/>
            </p:nvGraphicFramePr>
            <p:xfrm>
              <a:off x="5312" y="1804"/>
              <a:ext cx="304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13" name="公式" r:id="rId20" imgW="241200" imgH="203040" progId="Equation.3">
                      <p:embed/>
                    </p:oleObj>
                  </mc:Choice>
                  <mc:Fallback>
                    <p:oleObj name="公式" r:id="rId20" imgW="241200" imgH="203040" progId="Equation.3">
                      <p:embed/>
                      <p:pic>
                        <p:nvPicPr>
                          <p:cNvPr id="31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12" y="1804"/>
                            <a:ext cx="304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" name="Object 29"/>
              <p:cNvGraphicFramePr>
                <a:graphicFrameLocks noChangeAspect="1"/>
              </p:cNvGraphicFramePr>
              <p:nvPr/>
            </p:nvGraphicFramePr>
            <p:xfrm>
              <a:off x="4400" y="820"/>
              <a:ext cx="640" cy="3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14" name="公式" r:id="rId22" imgW="406080" imgH="203040" progId="Equation.3">
                      <p:embed/>
                    </p:oleObj>
                  </mc:Choice>
                  <mc:Fallback>
                    <p:oleObj name="公式" r:id="rId22" imgW="406080" imgH="203040" progId="Equation.3">
                      <p:embed/>
                      <p:pic>
                        <p:nvPicPr>
                          <p:cNvPr id="32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00" y="820"/>
                            <a:ext cx="640" cy="3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" name="Line 42"/>
              <p:cNvSpPr>
                <a:spLocks noChangeShapeType="1"/>
              </p:cNvSpPr>
              <p:nvPr/>
            </p:nvSpPr>
            <p:spPr bwMode="auto">
              <a:xfrm>
                <a:off x="4224" y="1968"/>
                <a:ext cx="48" cy="432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Arc 50"/>
              <p:cNvSpPr>
                <a:spLocks/>
              </p:cNvSpPr>
              <p:nvPr/>
            </p:nvSpPr>
            <p:spPr bwMode="auto">
              <a:xfrm>
                <a:off x="4422" y="1866"/>
                <a:ext cx="48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Arc 52"/>
              <p:cNvSpPr>
                <a:spLocks/>
              </p:cNvSpPr>
              <p:nvPr/>
            </p:nvSpPr>
            <p:spPr bwMode="auto">
              <a:xfrm flipH="1" flipV="1">
                <a:off x="4086" y="2010"/>
                <a:ext cx="144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3" name="Object 53"/>
              <p:cNvGraphicFramePr>
                <a:graphicFrameLocks noChangeAspect="1"/>
              </p:cNvGraphicFramePr>
              <p:nvPr/>
            </p:nvGraphicFramePr>
            <p:xfrm>
              <a:off x="3973" y="2064"/>
              <a:ext cx="20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15" name="公式" r:id="rId24" imgW="139680" imgH="164880" progId="Equation.3">
                      <p:embed/>
                    </p:oleObj>
                  </mc:Choice>
                  <mc:Fallback>
                    <p:oleObj name="公式" r:id="rId24" imgW="139680" imgH="164880" progId="Equation.3">
                      <p:embed/>
                      <p:pic>
                        <p:nvPicPr>
                          <p:cNvPr id="36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73" y="2064"/>
                            <a:ext cx="20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" name="Object 54"/>
              <p:cNvGraphicFramePr>
                <a:graphicFrameLocks noChangeAspect="1"/>
              </p:cNvGraphicFramePr>
              <p:nvPr/>
            </p:nvGraphicFramePr>
            <p:xfrm>
              <a:off x="4501" y="1776"/>
              <a:ext cx="20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16" name="公式" r:id="rId26" imgW="139680" imgH="164880" progId="Equation.3">
                      <p:embed/>
                    </p:oleObj>
                  </mc:Choice>
                  <mc:Fallback>
                    <p:oleObj name="公式" r:id="rId26" imgW="139680" imgH="164880" progId="Equation.3">
                      <p:embed/>
                      <p:pic>
                        <p:nvPicPr>
                          <p:cNvPr id="37" name="Object 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01" y="1776"/>
                            <a:ext cx="20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" name="Object 55"/>
              <p:cNvGraphicFramePr>
                <a:graphicFrameLocks noChangeAspect="1"/>
              </p:cNvGraphicFramePr>
              <p:nvPr/>
            </p:nvGraphicFramePr>
            <p:xfrm>
              <a:off x="4176" y="2352"/>
              <a:ext cx="247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17" name="公式" r:id="rId28" imgW="152280" imgH="177480" progId="Equation.3">
                      <p:embed/>
                    </p:oleObj>
                  </mc:Choice>
                  <mc:Fallback>
                    <p:oleObj name="公式" r:id="rId28" imgW="152280" imgH="177480" progId="Equation.3">
                      <p:embed/>
                      <p:pic>
                        <p:nvPicPr>
                          <p:cNvPr id="38" name="Object 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2352"/>
                            <a:ext cx="247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6" name="Group 67"/>
              <p:cNvGrpSpPr>
                <a:grpSpLocks/>
              </p:cNvGrpSpPr>
              <p:nvPr/>
            </p:nvGrpSpPr>
            <p:grpSpPr bwMode="auto">
              <a:xfrm>
                <a:off x="4224" y="1324"/>
                <a:ext cx="834" cy="644"/>
                <a:chOff x="4224" y="1324"/>
                <a:chExt cx="834" cy="644"/>
              </a:xfrm>
            </p:grpSpPr>
            <p:sp>
              <p:nvSpPr>
                <p:cNvPr id="38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4224" y="1632"/>
                  <a:ext cx="576" cy="336"/>
                </a:xfrm>
                <a:prstGeom prst="line">
                  <a:avLst/>
                </a:prstGeom>
                <a:noFill/>
                <a:ln w="19050">
                  <a:solidFill>
                    <a:srgbClr val="FF0066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39" name="Object 56"/>
                <p:cNvGraphicFramePr>
                  <a:graphicFrameLocks noChangeAspect="1"/>
                </p:cNvGraphicFramePr>
                <p:nvPr/>
              </p:nvGraphicFramePr>
              <p:xfrm>
                <a:off x="4790" y="1324"/>
                <a:ext cx="268" cy="32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718" name="公式" r:id="rId30" imgW="164880" imgH="203040" progId="Equation.3">
                        <p:embed/>
                      </p:oleObj>
                    </mc:Choice>
                    <mc:Fallback>
                      <p:oleObj name="公式" r:id="rId30" imgW="164880" imgH="203040" progId="Equation.3">
                        <p:embed/>
                        <p:pic>
                          <p:nvPicPr>
                            <p:cNvPr id="42" name="Object 5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90" y="1324"/>
                              <a:ext cx="268" cy="32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37" name="Object 66"/>
              <p:cNvGraphicFramePr>
                <a:graphicFrameLocks noChangeAspect="1"/>
              </p:cNvGraphicFramePr>
              <p:nvPr/>
            </p:nvGraphicFramePr>
            <p:xfrm>
              <a:off x="4700" y="816"/>
              <a:ext cx="244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19" name="公式" r:id="rId32" imgW="139680" imgH="164880" progId="Equation.3">
                      <p:embed/>
                    </p:oleObj>
                  </mc:Choice>
                  <mc:Fallback>
                    <p:oleObj name="公式" r:id="rId32" imgW="139680" imgH="164880" progId="Equation.3">
                      <p:embed/>
                      <p:pic>
                        <p:nvPicPr>
                          <p:cNvPr id="40" name="Object 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0" y="816"/>
                            <a:ext cx="244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2" name="Rectangle 69"/>
            <p:cNvSpPr>
              <a:spLocks noChangeArrowheads="1"/>
            </p:cNvSpPr>
            <p:nvPr/>
          </p:nvSpPr>
          <p:spPr bwMode="auto">
            <a:xfrm>
              <a:off x="3936" y="1728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i="1"/>
                <a:t>O</a:t>
              </a:r>
            </a:p>
          </p:txBody>
        </p:sp>
      </p:grpSp>
      <p:grpSp>
        <p:nvGrpSpPr>
          <p:cNvPr id="44" name="Group 41"/>
          <p:cNvGrpSpPr>
            <a:grpSpLocks/>
          </p:cNvGrpSpPr>
          <p:nvPr/>
        </p:nvGrpSpPr>
        <p:grpSpPr bwMode="auto">
          <a:xfrm>
            <a:off x="3991562" y="2546748"/>
            <a:ext cx="3027469" cy="612994"/>
            <a:chOff x="2160" y="1210"/>
            <a:chExt cx="1776" cy="326"/>
          </a:xfrm>
        </p:grpSpPr>
        <p:sp>
          <p:nvSpPr>
            <p:cNvPr id="45" name="AutoShape 35"/>
            <p:cNvSpPr>
              <a:spLocks noChangeArrowheads="1"/>
            </p:cNvSpPr>
            <p:nvPr/>
          </p:nvSpPr>
          <p:spPr bwMode="auto">
            <a:xfrm>
              <a:off x="2160" y="1440"/>
              <a:ext cx="1563" cy="96"/>
            </a:xfrm>
            <a:prstGeom prst="rightArrow">
              <a:avLst>
                <a:gd name="adj1" fmla="val 50000"/>
                <a:gd name="adj2" fmla="val 36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6" name="Group 40"/>
            <p:cNvGrpSpPr>
              <a:grpSpLocks/>
            </p:cNvGrpSpPr>
            <p:nvPr/>
          </p:nvGrpSpPr>
          <p:grpSpPr bwMode="auto">
            <a:xfrm>
              <a:off x="2160" y="1210"/>
              <a:ext cx="1776" cy="226"/>
              <a:chOff x="2400" y="3274"/>
              <a:chExt cx="1776" cy="226"/>
            </a:xfrm>
          </p:grpSpPr>
          <p:sp>
            <p:nvSpPr>
              <p:cNvPr id="47" name="Text Box 36"/>
              <p:cNvSpPr txBox="1">
                <a:spLocks noChangeArrowheads="1"/>
              </p:cNvSpPr>
              <p:nvPr/>
            </p:nvSpPr>
            <p:spPr bwMode="auto">
              <a:xfrm>
                <a:off x="2400" y="3274"/>
                <a:ext cx="1776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/>
                  <a:t>Rotate     around</a:t>
                </a:r>
                <a:endParaRPr lang="zh-CN" altLang="en-US" sz="2000" dirty="0"/>
              </a:p>
            </p:txBody>
          </p:sp>
          <p:graphicFrame>
            <p:nvGraphicFramePr>
              <p:cNvPr id="48" name="Object 3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55454604"/>
                  </p:ext>
                </p:extLst>
              </p:nvPr>
            </p:nvGraphicFramePr>
            <p:xfrm>
              <a:off x="3663" y="3274"/>
              <a:ext cx="359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20" name="公式" r:id="rId34" imgW="342720" imgH="215640" progId="Equation.3">
                      <p:embed/>
                    </p:oleObj>
                  </mc:Choice>
                  <mc:Fallback>
                    <p:oleObj name="公式" r:id="rId34" imgW="342720" imgH="215640" progId="Equation.3">
                      <p:embed/>
                      <p:pic>
                        <p:nvPicPr>
                          <p:cNvPr id="52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63" y="3274"/>
                            <a:ext cx="359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" name="Object 3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64835840"/>
                  </p:ext>
                </p:extLst>
              </p:nvPr>
            </p:nvGraphicFramePr>
            <p:xfrm>
              <a:off x="2958" y="3302"/>
              <a:ext cx="160" cy="1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21" name="公式" r:id="rId36" imgW="139680" imgH="164880" progId="Equation.3">
                      <p:embed/>
                    </p:oleObj>
                  </mc:Choice>
                  <mc:Fallback>
                    <p:oleObj name="公式" r:id="rId36" imgW="139680" imgH="164880" progId="Equation.3">
                      <p:embed/>
                      <p:pic>
                        <p:nvPicPr>
                          <p:cNvPr id="53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58" y="3302"/>
                            <a:ext cx="160" cy="1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311314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Nutation Angle</a:t>
            </a:r>
          </a:p>
        </p:txBody>
      </p:sp>
      <p:grpSp>
        <p:nvGrpSpPr>
          <p:cNvPr id="44" name="Group 41"/>
          <p:cNvGrpSpPr>
            <a:grpSpLocks/>
          </p:cNvGrpSpPr>
          <p:nvPr/>
        </p:nvGrpSpPr>
        <p:grpSpPr bwMode="auto">
          <a:xfrm>
            <a:off x="3991562" y="2546748"/>
            <a:ext cx="3027469" cy="612994"/>
            <a:chOff x="2160" y="1210"/>
            <a:chExt cx="1776" cy="326"/>
          </a:xfrm>
        </p:grpSpPr>
        <p:sp>
          <p:nvSpPr>
            <p:cNvPr id="45" name="AutoShape 35"/>
            <p:cNvSpPr>
              <a:spLocks noChangeArrowheads="1"/>
            </p:cNvSpPr>
            <p:nvPr/>
          </p:nvSpPr>
          <p:spPr bwMode="auto">
            <a:xfrm>
              <a:off x="2160" y="1440"/>
              <a:ext cx="1563" cy="96"/>
            </a:xfrm>
            <a:prstGeom prst="rightArrow">
              <a:avLst>
                <a:gd name="adj1" fmla="val 50000"/>
                <a:gd name="adj2" fmla="val 36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Text Box 36"/>
            <p:cNvSpPr txBox="1">
              <a:spLocks noChangeArrowheads="1"/>
            </p:cNvSpPr>
            <p:nvPr/>
          </p:nvSpPr>
          <p:spPr bwMode="auto">
            <a:xfrm>
              <a:off x="2160" y="1210"/>
              <a:ext cx="177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Rotate    around</a:t>
              </a:r>
              <a:endParaRPr lang="zh-CN" altLang="en-US" sz="2000" dirty="0"/>
            </a:p>
          </p:txBody>
        </p:sp>
      </p:grpSp>
      <p:grpSp>
        <p:nvGrpSpPr>
          <p:cNvPr id="50" name="Group 97"/>
          <p:cNvGrpSpPr>
            <a:grpSpLocks/>
          </p:cNvGrpSpPr>
          <p:nvPr/>
        </p:nvGrpSpPr>
        <p:grpSpPr bwMode="auto">
          <a:xfrm>
            <a:off x="904009" y="2349090"/>
            <a:ext cx="3384376" cy="2514600"/>
            <a:chOff x="48" y="956"/>
            <a:chExt cx="2360" cy="1828"/>
          </a:xfrm>
        </p:grpSpPr>
        <p:grpSp>
          <p:nvGrpSpPr>
            <p:cNvPr id="51" name="Group 15"/>
            <p:cNvGrpSpPr>
              <a:grpSpLocks/>
            </p:cNvGrpSpPr>
            <p:nvPr/>
          </p:nvGrpSpPr>
          <p:grpSpPr bwMode="auto">
            <a:xfrm>
              <a:off x="48" y="956"/>
              <a:ext cx="2360" cy="1828"/>
              <a:chOff x="3256" y="812"/>
              <a:chExt cx="2360" cy="1828"/>
            </a:xfrm>
          </p:grpSpPr>
          <p:grpSp>
            <p:nvGrpSpPr>
              <p:cNvPr id="53" name="Group 16"/>
              <p:cNvGrpSpPr>
                <a:grpSpLocks/>
              </p:cNvGrpSpPr>
              <p:nvPr/>
            </p:nvGrpSpPr>
            <p:grpSpPr bwMode="auto">
              <a:xfrm>
                <a:off x="3256" y="956"/>
                <a:ext cx="1920" cy="1440"/>
                <a:chOff x="528" y="960"/>
                <a:chExt cx="1920" cy="1440"/>
              </a:xfrm>
            </p:grpSpPr>
            <p:sp>
              <p:nvSpPr>
                <p:cNvPr id="68" name="Oval 17"/>
                <p:cNvSpPr>
                  <a:spLocks noChangeArrowheads="1"/>
                </p:cNvSpPr>
                <p:nvPr/>
              </p:nvSpPr>
              <p:spPr bwMode="auto">
                <a:xfrm>
                  <a:off x="528" y="1536"/>
                  <a:ext cx="1920" cy="864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768" y="1968"/>
                  <a:ext cx="72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" name="Line 19"/>
                <p:cNvSpPr>
                  <a:spLocks noChangeShapeType="1"/>
                </p:cNvSpPr>
                <p:nvPr/>
              </p:nvSpPr>
              <p:spPr bwMode="auto">
                <a:xfrm>
                  <a:off x="1488" y="1968"/>
                  <a:ext cx="96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488" y="960"/>
                  <a:ext cx="0" cy="100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54" name="Object 21"/>
              <p:cNvGraphicFramePr>
                <a:graphicFrameLocks noChangeAspect="1"/>
              </p:cNvGraphicFramePr>
              <p:nvPr/>
            </p:nvGraphicFramePr>
            <p:xfrm>
              <a:off x="3304" y="2204"/>
              <a:ext cx="190" cy="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63" name="公式" r:id="rId3" imgW="126720" imgH="203040" progId="Equation.3">
                      <p:embed/>
                    </p:oleObj>
                  </mc:Choice>
                  <mc:Fallback>
                    <p:oleObj name="公式" r:id="rId3" imgW="126720" imgH="203040" progId="Equation.3">
                      <p:embed/>
                      <p:pic>
                        <p:nvPicPr>
                          <p:cNvPr id="6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04" y="2204"/>
                            <a:ext cx="190" cy="3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5" name="Object 22"/>
              <p:cNvGraphicFramePr>
                <a:graphicFrameLocks noChangeAspect="1"/>
              </p:cNvGraphicFramePr>
              <p:nvPr/>
            </p:nvGraphicFramePr>
            <p:xfrm>
              <a:off x="5176" y="1820"/>
              <a:ext cx="188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64" name="公式" r:id="rId5" imgW="126720" imgH="164880" progId="Equation.3">
                      <p:embed/>
                    </p:oleObj>
                  </mc:Choice>
                  <mc:Fallback>
                    <p:oleObj name="公式" r:id="rId5" imgW="126720" imgH="164880" progId="Equation.3">
                      <p:embed/>
                      <p:pic>
                        <p:nvPicPr>
                          <p:cNvPr id="61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76" y="1820"/>
                            <a:ext cx="188" cy="2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" name="Object 23"/>
              <p:cNvGraphicFramePr>
                <a:graphicFrameLocks noChangeAspect="1"/>
              </p:cNvGraphicFramePr>
              <p:nvPr/>
            </p:nvGraphicFramePr>
            <p:xfrm>
              <a:off x="4264" y="812"/>
              <a:ext cx="228" cy="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65" name="公式" r:id="rId7" imgW="152280" imgH="203040" progId="Equation.3">
                      <p:embed/>
                    </p:oleObj>
                  </mc:Choice>
                  <mc:Fallback>
                    <p:oleObj name="公式" r:id="rId7" imgW="152280" imgH="203040" progId="Equation.3">
                      <p:embed/>
                      <p:pic>
                        <p:nvPicPr>
                          <p:cNvPr id="62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64" y="812"/>
                            <a:ext cx="228" cy="3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" name="Object 24"/>
              <p:cNvGraphicFramePr>
                <a:graphicFrameLocks noChangeAspect="1"/>
              </p:cNvGraphicFramePr>
              <p:nvPr/>
            </p:nvGraphicFramePr>
            <p:xfrm>
              <a:off x="3448" y="2240"/>
              <a:ext cx="288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66" name="公式" r:id="rId9" imgW="228600" imgH="203040" progId="Equation.3">
                      <p:embed/>
                    </p:oleObj>
                  </mc:Choice>
                  <mc:Fallback>
                    <p:oleObj name="公式" r:id="rId9" imgW="228600" imgH="203040" progId="Equation.3">
                      <p:embed/>
                      <p:pic>
                        <p:nvPicPr>
                          <p:cNvPr id="63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48" y="2240"/>
                            <a:ext cx="288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" name="Object 25"/>
              <p:cNvGraphicFramePr>
                <a:graphicFrameLocks noChangeAspect="1"/>
              </p:cNvGraphicFramePr>
              <p:nvPr/>
            </p:nvGraphicFramePr>
            <p:xfrm>
              <a:off x="5312" y="1804"/>
              <a:ext cx="304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67" name="公式" r:id="rId11" imgW="241200" imgH="203040" progId="Equation.3">
                      <p:embed/>
                    </p:oleObj>
                  </mc:Choice>
                  <mc:Fallback>
                    <p:oleObj name="公式" r:id="rId11" imgW="241200" imgH="203040" progId="Equation.3">
                      <p:embed/>
                      <p:pic>
                        <p:nvPicPr>
                          <p:cNvPr id="64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12" y="1804"/>
                            <a:ext cx="304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" name="Object 26"/>
              <p:cNvGraphicFramePr>
                <a:graphicFrameLocks noChangeAspect="1"/>
              </p:cNvGraphicFramePr>
              <p:nvPr/>
            </p:nvGraphicFramePr>
            <p:xfrm>
              <a:off x="4416" y="842"/>
              <a:ext cx="480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68" name="公式" r:id="rId13" imgW="380880" imgH="203040" progId="Equation.3">
                      <p:embed/>
                    </p:oleObj>
                  </mc:Choice>
                  <mc:Fallback>
                    <p:oleObj name="公式" r:id="rId13" imgW="380880" imgH="203040" progId="Equation.3">
                      <p:embed/>
                      <p:pic>
                        <p:nvPicPr>
                          <p:cNvPr id="65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6" y="842"/>
                            <a:ext cx="480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0" name="Line 27"/>
              <p:cNvSpPr>
                <a:spLocks noChangeShapeType="1"/>
              </p:cNvSpPr>
              <p:nvPr/>
            </p:nvSpPr>
            <p:spPr bwMode="auto">
              <a:xfrm>
                <a:off x="4224" y="1968"/>
                <a:ext cx="48" cy="432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Line 28"/>
              <p:cNvSpPr>
                <a:spLocks noChangeShapeType="1"/>
              </p:cNvSpPr>
              <p:nvPr/>
            </p:nvSpPr>
            <p:spPr bwMode="auto">
              <a:xfrm flipV="1">
                <a:off x="4224" y="1632"/>
                <a:ext cx="576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Arc 29"/>
              <p:cNvSpPr>
                <a:spLocks/>
              </p:cNvSpPr>
              <p:nvPr/>
            </p:nvSpPr>
            <p:spPr bwMode="auto">
              <a:xfrm>
                <a:off x="4422" y="1866"/>
                <a:ext cx="48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" name="Arc 30"/>
              <p:cNvSpPr>
                <a:spLocks/>
              </p:cNvSpPr>
              <p:nvPr/>
            </p:nvSpPr>
            <p:spPr bwMode="auto">
              <a:xfrm flipH="1" flipV="1">
                <a:off x="4086" y="2010"/>
                <a:ext cx="144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4" name="Object 31"/>
              <p:cNvGraphicFramePr>
                <a:graphicFrameLocks noChangeAspect="1"/>
              </p:cNvGraphicFramePr>
              <p:nvPr/>
            </p:nvGraphicFramePr>
            <p:xfrm>
              <a:off x="3973" y="2064"/>
              <a:ext cx="20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69" name="公式" r:id="rId15" imgW="139680" imgH="164880" progId="Equation.3">
                      <p:embed/>
                    </p:oleObj>
                  </mc:Choice>
                  <mc:Fallback>
                    <p:oleObj name="公式" r:id="rId15" imgW="139680" imgH="164880" progId="Equation.3">
                      <p:embed/>
                      <p:pic>
                        <p:nvPicPr>
                          <p:cNvPr id="7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73" y="2064"/>
                            <a:ext cx="20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5" name="Object 32"/>
              <p:cNvGraphicFramePr>
                <a:graphicFrameLocks noChangeAspect="1"/>
              </p:cNvGraphicFramePr>
              <p:nvPr/>
            </p:nvGraphicFramePr>
            <p:xfrm>
              <a:off x="4501" y="1776"/>
              <a:ext cx="20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70" name="公式" r:id="rId17" imgW="139680" imgH="164880" progId="Equation.3">
                      <p:embed/>
                    </p:oleObj>
                  </mc:Choice>
                  <mc:Fallback>
                    <p:oleObj name="公式" r:id="rId17" imgW="139680" imgH="164880" progId="Equation.3">
                      <p:embed/>
                      <p:pic>
                        <p:nvPicPr>
                          <p:cNvPr id="71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01" y="1776"/>
                            <a:ext cx="20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" name="Object 33"/>
              <p:cNvGraphicFramePr>
                <a:graphicFrameLocks noChangeAspect="1"/>
              </p:cNvGraphicFramePr>
              <p:nvPr/>
            </p:nvGraphicFramePr>
            <p:xfrm>
              <a:off x="4176" y="2352"/>
              <a:ext cx="247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71" name="公式" r:id="rId18" imgW="152280" imgH="177480" progId="Equation.3">
                      <p:embed/>
                    </p:oleObj>
                  </mc:Choice>
                  <mc:Fallback>
                    <p:oleObj name="公式" r:id="rId18" imgW="152280" imgH="177480" progId="Equation.3">
                      <p:embed/>
                      <p:pic>
                        <p:nvPicPr>
                          <p:cNvPr id="72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2352"/>
                            <a:ext cx="247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7" name="Object 34"/>
              <p:cNvGraphicFramePr>
                <a:graphicFrameLocks noChangeAspect="1"/>
              </p:cNvGraphicFramePr>
              <p:nvPr/>
            </p:nvGraphicFramePr>
            <p:xfrm>
              <a:off x="4790" y="1324"/>
              <a:ext cx="268" cy="3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72" name="公式" r:id="rId20" imgW="164880" imgH="203040" progId="Equation.3">
                      <p:embed/>
                    </p:oleObj>
                  </mc:Choice>
                  <mc:Fallback>
                    <p:oleObj name="公式" r:id="rId20" imgW="164880" imgH="203040" progId="Equation.3">
                      <p:embed/>
                      <p:pic>
                        <p:nvPicPr>
                          <p:cNvPr id="73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90" y="1324"/>
                            <a:ext cx="268" cy="3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2" name="Rectangle 95"/>
            <p:cNvSpPr>
              <a:spLocks noChangeArrowheads="1"/>
            </p:cNvSpPr>
            <p:nvPr/>
          </p:nvSpPr>
          <p:spPr bwMode="auto">
            <a:xfrm>
              <a:off x="778" y="18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i="1"/>
                <a:t>O</a:t>
              </a:r>
            </a:p>
          </p:txBody>
        </p:sp>
      </p:grpSp>
      <p:graphicFrame>
        <p:nvGraphicFramePr>
          <p:cNvPr id="75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110311"/>
              </p:ext>
            </p:extLst>
          </p:nvPr>
        </p:nvGraphicFramePr>
        <p:xfrm>
          <a:off x="4941108" y="2601107"/>
          <a:ext cx="224855" cy="316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3" name="公式" r:id="rId22" imgW="126720" imgH="177480" progId="Equation.3">
                  <p:embed/>
                </p:oleObj>
              </mc:Choice>
              <mc:Fallback>
                <p:oleObj name="公式" r:id="rId22" imgW="126720" imgH="177480" progId="Equation.3">
                  <p:embed/>
                  <p:pic>
                    <p:nvPicPr>
                      <p:cNvPr id="89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1108" y="2601107"/>
                        <a:ext cx="224855" cy="316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636035"/>
              </p:ext>
            </p:extLst>
          </p:nvPr>
        </p:nvGraphicFramePr>
        <p:xfrm>
          <a:off x="6144542" y="2514782"/>
          <a:ext cx="372418" cy="372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4" name="公式" r:id="rId24" imgW="177480" imgH="177480" progId="Equation.3">
                  <p:embed/>
                </p:oleObj>
              </mc:Choice>
              <mc:Fallback>
                <p:oleObj name="公式" r:id="rId24" imgW="177480" imgH="177480" progId="Equation.3">
                  <p:embed/>
                  <p:pic>
                    <p:nvPicPr>
                      <p:cNvPr id="9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4542" y="2514782"/>
                        <a:ext cx="372418" cy="3724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9" name="Group 98"/>
          <p:cNvGrpSpPr>
            <a:grpSpLocks/>
          </p:cNvGrpSpPr>
          <p:nvPr/>
        </p:nvGrpSpPr>
        <p:grpSpPr bwMode="auto">
          <a:xfrm>
            <a:off x="6815681" y="2127647"/>
            <a:ext cx="3491466" cy="2987749"/>
            <a:chOff x="3352" y="939"/>
            <a:chExt cx="2360" cy="1989"/>
          </a:xfrm>
        </p:grpSpPr>
        <p:grpSp>
          <p:nvGrpSpPr>
            <p:cNvPr id="110" name="Group 94"/>
            <p:cNvGrpSpPr>
              <a:grpSpLocks/>
            </p:cNvGrpSpPr>
            <p:nvPr/>
          </p:nvGrpSpPr>
          <p:grpSpPr bwMode="auto">
            <a:xfrm>
              <a:off x="3352" y="939"/>
              <a:ext cx="2360" cy="1989"/>
              <a:chOff x="3352" y="962"/>
              <a:chExt cx="2360" cy="1989"/>
            </a:xfrm>
          </p:grpSpPr>
          <p:sp>
            <p:nvSpPr>
              <p:cNvPr id="112" name="Oval 51"/>
              <p:cNvSpPr>
                <a:spLocks noChangeArrowheads="1"/>
              </p:cNvSpPr>
              <p:nvPr/>
            </p:nvSpPr>
            <p:spPr bwMode="auto">
              <a:xfrm>
                <a:off x="3352" y="1680"/>
                <a:ext cx="1920" cy="8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" name="Line 52"/>
              <p:cNvSpPr>
                <a:spLocks noChangeShapeType="1"/>
              </p:cNvSpPr>
              <p:nvPr/>
            </p:nvSpPr>
            <p:spPr bwMode="auto">
              <a:xfrm flipH="1">
                <a:off x="3592" y="2114"/>
                <a:ext cx="72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Line 53"/>
              <p:cNvSpPr>
                <a:spLocks noChangeShapeType="1"/>
              </p:cNvSpPr>
              <p:nvPr/>
            </p:nvSpPr>
            <p:spPr bwMode="auto">
              <a:xfrm>
                <a:off x="4312" y="2114"/>
                <a:ext cx="9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" name="Line 54"/>
              <p:cNvSpPr>
                <a:spLocks noChangeShapeType="1"/>
              </p:cNvSpPr>
              <p:nvPr/>
            </p:nvSpPr>
            <p:spPr bwMode="auto">
              <a:xfrm flipV="1">
                <a:off x="4312" y="1106"/>
                <a:ext cx="0" cy="10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16" name="Object 55"/>
              <p:cNvGraphicFramePr>
                <a:graphicFrameLocks noChangeAspect="1"/>
              </p:cNvGraphicFramePr>
              <p:nvPr/>
            </p:nvGraphicFramePr>
            <p:xfrm>
              <a:off x="3400" y="2354"/>
              <a:ext cx="190" cy="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75" name="公式" r:id="rId26" imgW="126720" imgH="203040" progId="Equation.3">
                      <p:embed/>
                    </p:oleObj>
                  </mc:Choice>
                  <mc:Fallback>
                    <p:oleObj name="公式" r:id="rId26" imgW="126720" imgH="203040" progId="Equation.3">
                      <p:embed/>
                      <p:pic>
                        <p:nvPicPr>
                          <p:cNvPr id="35" name="Object 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0" y="2354"/>
                            <a:ext cx="190" cy="3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7" name="Object 56"/>
              <p:cNvGraphicFramePr>
                <a:graphicFrameLocks noChangeAspect="1"/>
              </p:cNvGraphicFramePr>
              <p:nvPr/>
            </p:nvGraphicFramePr>
            <p:xfrm>
              <a:off x="5272" y="1970"/>
              <a:ext cx="188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76" name="公式" r:id="rId27" imgW="126720" imgH="164880" progId="Equation.3">
                      <p:embed/>
                    </p:oleObj>
                  </mc:Choice>
                  <mc:Fallback>
                    <p:oleObj name="公式" r:id="rId27" imgW="126720" imgH="164880" progId="Equation.3">
                      <p:embed/>
                      <p:pic>
                        <p:nvPicPr>
                          <p:cNvPr id="36" name="Object 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72" y="1970"/>
                            <a:ext cx="188" cy="2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8" name="Object 57"/>
              <p:cNvGraphicFramePr>
                <a:graphicFrameLocks noChangeAspect="1"/>
              </p:cNvGraphicFramePr>
              <p:nvPr/>
            </p:nvGraphicFramePr>
            <p:xfrm>
              <a:off x="4360" y="962"/>
              <a:ext cx="228" cy="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77" name="公式" r:id="rId28" imgW="152280" imgH="203040" progId="Equation.3">
                      <p:embed/>
                    </p:oleObj>
                  </mc:Choice>
                  <mc:Fallback>
                    <p:oleObj name="公式" r:id="rId28" imgW="152280" imgH="203040" progId="Equation.3">
                      <p:embed/>
                      <p:pic>
                        <p:nvPicPr>
                          <p:cNvPr id="37" name="Object 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0" y="962"/>
                            <a:ext cx="228" cy="3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9" name="Object 58"/>
              <p:cNvGraphicFramePr>
                <a:graphicFrameLocks noChangeAspect="1"/>
              </p:cNvGraphicFramePr>
              <p:nvPr/>
            </p:nvGraphicFramePr>
            <p:xfrm>
              <a:off x="3544" y="2390"/>
              <a:ext cx="288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78" name="公式" r:id="rId29" imgW="228600" imgH="203040" progId="Equation.3">
                      <p:embed/>
                    </p:oleObj>
                  </mc:Choice>
                  <mc:Fallback>
                    <p:oleObj name="公式" r:id="rId29" imgW="228600" imgH="203040" progId="Equation.3">
                      <p:embed/>
                      <p:pic>
                        <p:nvPicPr>
                          <p:cNvPr id="38" name="Object 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44" y="2390"/>
                            <a:ext cx="288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0" name="Object 59"/>
              <p:cNvGraphicFramePr>
                <a:graphicFrameLocks noChangeAspect="1"/>
              </p:cNvGraphicFramePr>
              <p:nvPr/>
            </p:nvGraphicFramePr>
            <p:xfrm>
              <a:off x="5408" y="1954"/>
              <a:ext cx="304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79" name="公式" r:id="rId31" imgW="241200" imgH="203040" progId="Equation.3">
                      <p:embed/>
                    </p:oleObj>
                  </mc:Choice>
                  <mc:Fallback>
                    <p:oleObj name="公式" r:id="rId31" imgW="241200" imgH="203040" progId="Equation.3">
                      <p:embed/>
                      <p:pic>
                        <p:nvPicPr>
                          <p:cNvPr id="39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08" y="1954"/>
                            <a:ext cx="304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1" name="Object 60"/>
              <p:cNvGraphicFramePr>
                <a:graphicFrameLocks noChangeAspect="1"/>
              </p:cNvGraphicFramePr>
              <p:nvPr/>
            </p:nvGraphicFramePr>
            <p:xfrm>
              <a:off x="4512" y="992"/>
              <a:ext cx="480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80" name="公式" r:id="rId33" imgW="380880" imgH="203040" progId="Equation.3">
                      <p:embed/>
                    </p:oleObj>
                  </mc:Choice>
                  <mc:Fallback>
                    <p:oleObj name="公式" r:id="rId33" imgW="380880" imgH="203040" progId="Equation.3">
                      <p:embed/>
                      <p:pic>
                        <p:nvPicPr>
                          <p:cNvPr id="40" name="Object 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2" y="992"/>
                            <a:ext cx="480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2" name="Line 61"/>
              <p:cNvSpPr>
                <a:spLocks noChangeShapeType="1"/>
              </p:cNvSpPr>
              <p:nvPr/>
            </p:nvSpPr>
            <p:spPr bwMode="auto">
              <a:xfrm>
                <a:off x="4320" y="2118"/>
                <a:ext cx="48" cy="432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" name="Line 62"/>
              <p:cNvSpPr>
                <a:spLocks noChangeShapeType="1"/>
              </p:cNvSpPr>
              <p:nvPr/>
            </p:nvSpPr>
            <p:spPr bwMode="auto">
              <a:xfrm flipV="1">
                <a:off x="4320" y="1782"/>
                <a:ext cx="576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" name="Arc 63"/>
              <p:cNvSpPr>
                <a:spLocks/>
              </p:cNvSpPr>
              <p:nvPr/>
            </p:nvSpPr>
            <p:spPr bwMode="auto">
              <a:xfrm>
                <a:off x="4518" y="2016"/>
                <a:ext cx="48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" name="Arc 64"/>
              <p:cNvSpPr>
                <a:spLocks/>
              </p:cNvSpPr>
              <p:nvPr/>
            </p:nvSpPr>
            <p:spPr bwMode="auto">
              <a:xfrm flipH="1" flipV="1">
                <a:off x="4182" y="2160"/>
                <a:ext cx="144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26" name="Object 65"/>
              <p:cNvGraphicFramePr>
                <a:graphicFrameLocks noChangeAspect="1"/>
              </p:cNvGraphicFramePr>
              <p:nvPr/>
            </p:nvGraphicFramePr>
            <p:xfrm>
              <a:off x="4069" y="2214"/>
              <a:ext cx="20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81" name="公式" r:id="rId35" imgW="139680" imgH="164880" progId="Equation.3">
                      <p:embed/>
                    </p:oleObj>
                  </mc:Choice>
                  <mc:Fallback>
                    <p:oleObj name="公式" r:id="rId35" imgW="139680" imgH="164880" progId="Equation.3">
                      <p:embed/>
                      <p:pic>
                        <p:nvPicPr>
                          <p:cNvPr id="45" name="Object 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69" y="2214"/>
                            <a:ext cx="20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7" name="Object 66"/>
              <p:cNvGraphicFramePr>
                <a:graphicFrameLocks noChangeAspect="1"/>
              </p:cNvGraphicFramePr>
              <p:nvPr/>
            </p:nvGraphicFramePr>
            <p:xfrm>
              <a:off x="4597" y="1926"/>
              <a:ext cx="20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82" name="公式" r:id="rId36" imgW="139680" imgH="164880" progId="Equation.3">
                      <p:embed/>
                    </p:oleObj>
                  </mc:Choice>
                  <mc:Fallback>
                    <p:oleObj name="公式" r:id="rId36" imgW="139680" imgH="164880" progId="Equation.3">
                      <p:embed/>
                      <p:pic>
                        <p:nvPicPr>
                          <p:cNvPr id="46" name="Object 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97" y="1926"/>
                            <a:ext cx="20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8" name="Object 67"/>
              <p:cNvGraphicFramePr>
                <a:graphicFrameLocks noChangeAspect="1"/>
              </p:cNvGraphicFramePr>
              <p:nvPr/>
            </p:nvGraphicFramePr>
            <p:xfrm>
              <a:off x="4272" y="2562"/>
              <a:ext cx="258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83" name="公式" r:id="rId37" imgW="177480" imgH="177480" progId="Equation.3">
                      <p:embed/>
                    </p:oleObj>
                  </mc:Choice>
                  <mc:Fallback>
                    <p:oleObj name="公式" r:id="rId37" imgW="177480" imgH="177480" progId="Equation.3">
                      <p:embed/>
                      <p:pic>
                        <p:nvPicPr>
                          <p:cNvPr id="47" name="Object 6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2562"/>
                            <a:ext cx="258" cy="2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9" name="Object 68"/>
              <p:cNvGraphicFramePr>
                <a:graphicFrameLocks noChangeAspect="1"/>
              </p:cNvGraphicFramePr>
              <p:nvPr/>
            </p:nvGraphicFramePr>
            <p:xfrm>
              <a:off x="4886" y="1474"/>
              <a:ext cx="268" cy="3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84" name="公式" r:id="rId39" imgW="164880" imgH="203040" progId="Equation.3">
                      <p:embed/>
                    </p:oleObj>
                  </mc:Choice>
                  <mc:Fallback>
                    <p:oleObj name="公式" r:id="rId39" imgW="164880" imgH="203040" progId="Equation.3">
                      <p:embed/>
                      <p:pic>
                        <p:nvPicPr>
                          <p:cNvPr id="48" name="Object 6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86" y="1474"/>
                            <a:ext cx="268" cy="3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0" name="Oval 77"/>
              <p:cNvSpPr>
                <a:spLocks noChangeArrowheads="1"/>
              </p:cNvSpPr>
              <p:nvPr/>
            </p:nvSpPr>
            <p:spPr bwMode="auto">
              <a:xfrm rot="-89299124">
                <a:off x="3467" y="1699"/>
                <a:ext cx="1813" cy="69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" name="Line 80"/>
              <p:cNvSpPr>
                <a:spLocks noChangeShapeType="1"/>
              </p:cNvSpPr>
              <p:nvPr/>
            </p:nvSpPr>
            <p:spPr bwMode="auto">
              <a:xfrm flipH="1" flipV="1">
                <a:off x="3600" y="1344"/>
                <a:ext cx="720" cy="768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2" name="Group 82"/>
              <p:cNvGrpSpPr>
                <a:grpSpLocks/>
              </p:cNvGrpSpPr>
              <p:nvPr/>
            </p:nvGrpSpPr>
            <p:grpSpPr bwMode="auto">
              <a:xfrm>
                <a:off x="4320" y="1152"/>
                <a:ext cx="765" cy="960"/>
                <a:chOff x="4320" y="1152"/>
                <a:chExt cx="765" cy="960"/>
              </a:xfrm>
            </p:grpSpPr>
            <p:sp>
              <p:nvSpPr>
                <p:cNvPr id="139" name="Line 79"/>
                <p:cNvSpPr>
                  <a:spLocks noChangeShapeType="1"/>
                </p:cNvSpPr>
                <p:nvPr/>
              </p:nvSpPr>
              <p:spPr bwMode="auto">
                <a:xfrm flipV="1">
                  <a:off x="4320" y="1344"/>
                  <a:ext cx="480" cy="768"/>
                </a:xfrm>
                <a:prstGeom prst="line">
                  <a:avLst/>
                </a:prstGeom>
                <a:noFill/>
                <a:ln w="19050">
                  <a:solidFill>
                    <a:srgbClr val="FF0066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40" name="Object 81"/>
                <p:cNvGraphicFramePr>
                  <a:graphicFrameLocks noChangeAspect="1"/>
                </p:cNvGraphicFramePr>
                <p:nvPr/>
              </p:nvGraphicFramePr>
              <p:xfrm>
                <a:off x="4800" y="1152"/>
                <a:ext cx="285" cy="30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985" name="公式" r:id="rId41" imgW="190440" imgH="203040" progId="Equation.3">
                        <p:embed/>
                      </p:oleObj>
                    </mc:Choice>
                    <mc:Fallback>
                      <p:oleObj name="公式" r:id="rId41" imgW="190440" imgH="203040" progId="Equation.3">
                        <p:embed/>
                        <p:pic>
                          <p:nvPicPr>
                            <p:cNvPr id="82" name="Object 8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00" y="1152"/>
                              <a:ext cx="285" cy="30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33" name="Object 8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01472522"/>
                  </p:ext>
                </p:extLst>
              </p:nvPr>
            </p:nvGraphicFramePr>
            <p:xfrm>
              <a:off x="3666" y="1148"/>
              <a:ext cx="244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86" name="公式" r:id="rId43" imgW="164880" imgH="164880" progId="Equation.3">
                      <p:embed/>
                    </p:oleObj>
                  </mc:Choice>
                  <mc:Fallback>
                    <p:oleObj name="公式" r:id="rId43" imgW="164880" imgH="164880" progId="Equation.3">
                      <p:embed/>
                      <p:pic>
                        <p:nvPicPr>
                          <p:cNvPr id="52" name="Object 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66" y="1148"/>
                            <a:ext cx="244" cy="2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4" name="Arc 84"/>
              <p:cNvSpPr>
                <a:spLocks/>
              </p:cNvSpPr>
              <p:nvPr/>
            </p:nvSpPr>
            <p:spPr bwMode="auto">
              <a:xfrm flipH="1">
                <a:off x="3788" y="1344"/>
                <a:ext cx="531" cy="62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934"/>
                  <a:gd name="T1" fmla="*/ 0 h 21600"/>
                  <a:gd name="T2" fmla="*/ 15934 w 15934"/>
                  <a:gd name="T3" fmla="*/ 7017 h 21600"/>
                  <a:gd name="T4" fmla="*/ 0 w 1593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934" h="21600" fill="none" extrusionOk="0">
                    <a:moveTo>
                      <a:pt x="0" y="0"/>
                    </a:moveTo>
                    <a:cubicBezTo>
                      <a:pt x="6060" y="0"/>
                      <a:pt x="11842" y="2546"/>
                      <a:pt x="15934" y="7016"/>
                    </a:cubicBezTo>
                  </a:path>
                  <a:path w="15934" h="21600" stroke="0" extrusionOk="0">
                    <a:moveTo>
                      <a:pt x="0" y="0"/>
                    </a:moveTo>
                    <a:cubicBezTo>
                      <a:pt x="6060" y="0"/>
                      <a:pt x="11842" y="2546"/>
                      <a:pt x="15934" y="701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" name="Arc 86"/>
              <p:cNvSpPr>
                <a:spLocks/>
              </p:cNvSpPr>
              <p:nvPr/>
            </p:nvSpPr>
            <p:spPr bwMode="auto">
              <a:xfrm>
                <a:off x="4512" y="1826"/>
                <a:ext cx="120" cy="48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3410"/>
                  <a:gd name="T1" fmla="*/ 0 h 21600"/>
                  <a:gd name="T2" fmla="*/ 13410 w 13410"/>
                  <a:gd name="T3" fmla="*/ 4667 h 21600"/>
                  <a:gd name="T4" fmla="*/ 0 w 1341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410" h="21600" fill="none" extrusionOk="0">
                    <a:moveTo>
                      <a:pt x="0" y="0"/>
                    </a:moveTo>
                    <a:cubicBezTo>
                      <a:pt x="4868" y="0"/>
                      <a:pt x="9593" y="1644"/>
                      <a:pt x="13410" y="4666"/>
                    </a:cubicBezTo>
                  </a:path>
                  <a:path w="13410" h="21600" stroke="0" extrusionOk="0">
                    <a:moveTo>
                      <a:pt x="0" y="0"/>
                    </a:moveTo>
                    <a:cubicBezTo>
                      <a:pt x="4868" y="0"/>
                      <a:pt x="9593" y="1644"/>
                      <a:pt x="13410" y="46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36" name="Object 87"/>
              <p:cNvGraphicFramePr>
                <a:graphicFrameLocks noChangeAspect="1"/>
              </p:cNvGraphicFramePr>
              <p:nvPr/>
            </p:nvGraphicFramePr>
            <p:xfrm>
              <a:off x="3936" y="1200"/>
              <a:ext cx="172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87" name="公式" r:id="rId45" imgW="126720" imgH="177480" progId="Equation.3">
                      <p:embed/>
                    </p:oleObj>
                  </mc:Choice>
                  <mc:Fallback>
                    <p:oleObj name="公式" r:id="rId45" imgW="126720" imgH="177480" progId="Equation.3">
                      <p:embed/>
                      <p:pic>
                        <p:nvPicPr>
                          <p:cNvPr id="78" name="Object 8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6" y="1200"/>
                            <a:ext cx="172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7" name="Object 88"/>
              <p:cNvGraphicFramePr>
                <a:graphicFrameLocks noChangeAspect="1"/>
              </p:cNvGraphicFramePr>
              <p:nvPr/>
            </p:nvGraphicFramePr>
            <p:xfrm>
              <a:off x="4580" y="1632"/>
              <a:ext cx="172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88" name="公式" r:id="rId47" imgW="126720" imgH="177480" progId="Equation.3">
                      <p:embed/>
                    </p:oleObj>
                  </mc:Choice>
                  <mc:Fallback>
                    <p:oleObj name="公式" r:id="rId47" imgW="126720" imgH="177480" progId="Equation.3">
                      <p:embed/>
                      <p:pic>
                        <p:nvPicPr>
                          <p:cNvPr id="79" name="Object 8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80" y="1632"/>
                            <a:ext cx="172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8" name="Object 89"/>
              <p:cNvGraphicFramePr>
                <a:graphicFrameLocks noChangeAspect="1"/>
              </p:cNvGraphicFramePr>
              <p:nvPr/>
            </p:nvGraphicFramePr>
            <p:xfrm>
              <a:off x="4488" y="2592"/>
              <a:ext cx="336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89" name="公式" r:id="rId49" imgW="266400" imgH="203040" progId="Equation.3">
                      <p:embed/>
                    </p:oleObj>
                  </mc:Choice>
                  <mc:Fallback>
                    <p:oleObj name="公式" r:id="rId49" imgW="266400" imgH="203040" progId="Equation.3">
                      <p:embed/>
                      <p:pic>
                        <p:nvPicPr>
                          <p:cNvPr id="80" name="Object 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88" y="2592"/>
                            <a:ext cx="336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11" name="Rectangle 96"/>
            <p:cNvSpPr>
              <a:spLocks noChangeArrowheads="1"/>
            </p:cNvSpPr>
            <p:nvPr/>
          </p:nvSpPr>
          <p:spPr bwMode="auto">
            <a:xfrm>
              <a:off x="4042" y="18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i="1"/>
                <a:t>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517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Spin Angle</a:t>
            </a:r>
          </a:p>
        </p:txBody>
      </p:sp>
      <p:grpSp>
        <p:nvGrpSpPr>
          <p:cNvPr id="44" name="Group 41"/>
          <p:cNvGrpSpPr>
            <a:grpSpLocks/>
          </p:cNvGrpSpPr>
          <p:nvPr/>
        </p:nvGrpSpPr>
        <p:grpSpPr bwMode="auto">
          <a:xfrm>
            <a:off x="3991562" y="2546748"/>
            <a:ext cx="3027469" cy="612994"/>
            <a:chOff x="2160" y="1210"/>
            <a:chExt cx="1776" cy="326"/>
          </a:xfrm>
        </p:grpSpPr>
        <p:sp>
          <p:nvSpPr>
            <p:cNvPr id="45" name="AutoShape 35"/>
            <p:cNvSpPr>
              <a:spLocks noChangeArrowheads="1"/>
            </p:cNvSpPr>
            <p:nvPr/>
          </p:nvSpPr>
          <p:spPr bwMode="auto">
            <a:xfrm>
              <a:off x="2160" y="1440"/>
              <a:ext cx="1563" cy="96"/>
            </a:xfrm>
            <a:prstGeom prst="rightArrow">
              <a:avLst>
                <a:gd name="adj1" fmla="val 50000"/>
                <a:gd name="adj2" fmla="val 36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Text Box 36"/>
            <p:cNvSpPr txBox="1">
              <a:spLocks noChangeArrowheads="1"/>
            </p:cNvSpPr>
            <p:nvPr/>
          </p:nvSpPr>
          <p:spPr bwMode="auto">
            <a:xfrm>
              <a:off x="2160" y="1210"/>
              <a:ext cx="177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Rotate     around</a:t>
              </a:r>
              <a:endParaRPr lang="zh-CN" altLang="en-US" sz="2000" dirty="0"/>
            </a:p>
          </p:txBody>
        </p:sp>
      </p:grpSp>
      <p:grpSp>
        <p:nvGrpSpPr>
          <p:cNvPr id="50" name="Group 114"/>
          <p:cNvGrpSpPr>
            <a:grpSpLocks/>
          </p:cNvGrpSpPr>
          <p:nvPr/>
        </p:nvGrpSpPr>
        <p:grpSpPr bwMode="auto">
          <a:xfrm>
            <a:off x="1021689" y="2197904"/>
            <a:ext cx="3352800" cy="2878578"/>
            <a:chOff x="48" y="962"/>
            <a:chExt cx="2360" cy="1989"/>
          </a:xfrm>
        </p:grpSpPr>
        <p:grpSp>
          <p:nvGrpSpPr>
            <p:cNvPr id="51" name="Group 63"/>
            <p:cNvGrpSpPr>
              <a:grpSpLocks/>
            </p:cNvGrpSpPr>
            <p:nvPr/>
          </p:nvGrpSpPr>
          <p:grpSpPr bwMode="auto">
            <a:xfrm>
              <a:off x="48" y="962"/>
              <a:ext cx="2360" cy="1989"/>
              <a:chOff x="3352" y="962"/>
              <a:chExt cx="2360" cy="1989"/>
            </a:xfrm>
          </p:grpSpPr>
          <p:sp>
            <p:nvSpPr>
              <p:cNvPr id="53" name="Oval 26"/>
              <p:cNvSpPr>
                <a:spLocks noChangeArrowheads="1"/>
              </p:cNvSpPr>
              <p:nvPr/>
            </p:nvSpPr>
            <p:spPr bwMode="auto">
              <a:xfrm>
                <a:off x="3352" y="1680"/>
                <a:ext cx="1920" cy="8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Line 27"/>
              <p:cNvSpPr>
                <a:spLocks noChangeShapeType="1"/>
              </p:cNvSpPr>
              <p:nvPr/>
            </p:nvSpPr>
            <p:spPr bwMode="auto">
              <a:xfrm flipH="1">
                <a:off x="3592" y="2114"/>
                <a:ext cx="72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Line 28"/>
              <p:cNvSpPr>
                <a:spLocks noChangeShapeType="1"/>
              </p:cNvSpPr>
              <p:nvPr/>
            </p:nvSpPr>
            <p:spPr bwMode="auto">
              <a:xfrm>
                <a:off x="4312" y="2114"/>
                <a:ext cx="9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Line 29"/>
              <p:cNvSpPr>
                <a:spLocks noChangeShapeType="1"/>
              </p:cNvSpPr>
              <p:nvPr/>
            </p:nvSpPr>
            <p:spPr bwMode="auto">
              <a:xfrm flipV="1">
                <a:off x="4312" y="1106"/>
                <a:ext cx="0" cy="10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57" name="Object 30"/>
              <p:cNvGraphicFramePr>
                <a:graphicFrameLocks noChangeAspect="1"/>
              </p:cNvGraphicFramePr>
              <p:nvPr/>
            </p:nvGraphicFramePr>
            <p:xfrm>
              <a:off x="3400" y="2354"/>
              <a:ext cx="190" cy="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22" name="公式" r:id="rId3" imgW="126720" imgH="203040" progId="Equation.3">
                      <p:embed/>
                    </p:oleObj>
                  </mc:Choice>
                  <mc:Fallback>
                    <p:oleObj name="公式" r:id="rId3" imgW="126720" imgH="203040" progId="Equation.3">
                      <p:embed/>
                      <p:pic>
                        <p:nvPicPr>
                          <p:cNvPr id="14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0" y="2354"/>
                            <a:ext cx="190" cy="3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" name="Object 31"/>
              <p:cNvGraphicFramePr>
                <a:graphicFrameLocks noChangeAspect="1"/>
              </p:cNvGraphicFramePr>
              <p:nvPr/>
            </p:nvGraphicFramePr>
            <p:xfrm>
              <a:off x="5272" y="1970"/>
              <a:ext cx="188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23" name="公式" r:id="rId5" imgW="126720" imgH="164880" progId="Equation.3">
                      <p:embed/>
                    </p:oleObj>
                  </mc:Choice>
                  <mc:Fallback>
                    <p:oleObj name="公式" r:id="rId5" imgW="126720" imgH="164880" progId="Equation.3">
                      <p:embed/>
                      <p:pic>
                        <p:nvPicPr>
                          <p:cNvPr id="15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72" y="1970"/>
                            <a:ext cx="188" cy="2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" name="Object 32"/>
              <p:cNvGraphicFramePr>
                <a:graphicFrameLocks noChangeAspect="1"/>
              </p:cNvGraphicFramePr>
              <p:nvPr/>
            </p:nvGraphicFramePr>
            <p:xfrm>
              <a:off x="4360" y="962"/>
              <a:ext cx="228" cy="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24" name="公式" r:id="rId7" imgW="152280" imgH="203040" progId="Equation.3">
                      <p:embed/>
                    </p:oleObj>
                  </mc:Choice>
                  <mc:Fallback>
                    <p:oleObj name="公式" r:id="rId7" imgW="152280" imgH="203040" progId="Equation.3">
                      <p:embed/>
                      <p:pic>
                        <p:nvPicPr>
                          <p:cNvPr id="16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0" y="962"/>
                            <a:ext cx="228" cy="3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0" name="Object 33"/>
              <p:cNvGraphicFramePr>
                <a:graphicFrameLocks noChangeAspect="1"/>
              </p:cNvGraphicFramePr>
              <p:nvPr/>
            </p:nvGraphicFramePr>
            <p:xfrm>
              <a:off x="3544" y="2390"/>
              <a:ext cx="288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25" name="公式" r:id="rId9" imgW="228600" imgH="203040" progId="Equation.3">
                      <p:embed/>
                    </p:oleObj>
                  </mc:Choice>
                  <mc:Fallback>
                    <p:oleObj name="公式" r:id="rId9" imgW="228600" imgH="203040" progId="Equation.3">
                      <p:embed/>
                      <p:pic>
                        <p:nvPicPr>
                          <p:cNvPr id="17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44" y="2390"/>
                            <a:ext cx="288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" name="Object 34"/>
              <p:cNvGraphicFramePr>
                <a:graphicFrameLocks noChangeAspect="1"/>
              </p:cNvGraphicFramePr>
              <p:nvPr/>
            </p:nvGraphicFramePr>
            <p:xfrm>
              <a:off x="5408" y="1954"/>
              <a:ext cx="304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26" name="公式" r:id="rId11" imgW="241200" imgH="203040" progId="Equation.3">
                      <p:embed/>
                    </p:oleObj>
                  </mc:Choice>
                  <mc:Fallback>
                    <p:oleObj name="公式" r:id="rId11" imgW="241200" imgH="203040" progId="Equation.3">
                      <p:embed/>
                      <p:pic>
                        <p:nvPicPr>
                          <p:cNvPr id="18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08" y="1954"/>
                            <a:ext cx="304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" name="Object 35"/>
              <p:cNvGraphicFramePr>
                <a:graphicFrameLocks noChangeAspect="1"/>
              </p:cNvGraphicFramePr>
              <p:nvPr/>
            </p:nvGraphicFramePr>
            <p:xfrm>
              <a:off x="4512" y="992"/>
              <a:ext cx="480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27" name="公式" r:id="rId13" imgW="380880" imgH="203040" progId="Equation.3">
                      <p:embed/>
                    </p:oleObj>
                  </mc:Choice>
                  <mc:Fallback>
                    <p:oleObj name="公式" r:id="rId13" imgW="380880" imgH="203040" progId="Equation.3">
                      <p:embed/>
                      <p:pic>
                        <p:nvPicPr>
                          <p:cNvPr id="19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2" y="992"/>
                            <a:ext cx="480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3" name="Line 36"/>
              <p:cNvSpPr>
                <a:spLocks noChangeShapeType="1"/>
              </p:cNvSpPr>
              <p:nvPr/>
            </p:nvSpPr>
            <p:spPr bwMode="auto">
              <a:xfrm>
                <a:off x="4320" y="2118"/>
                <a:ext cx="48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Line 37"/>
              <p:cNvSpPr>
                <a:spLocks noChangeShapeType="1"/>
              </p:cNvSpPr>
              <p:nvPr/>
            </p:nvSpPr>
            <p:spPr bwMode="auto">
              <a:xfrm flipV="1">
                <a:off x="4320" y="1782"/>
                <a:ext cx="576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Arc 38"/>
              <p:cNvSpPr>
                <a:spLocks/>
              </p:cNvSpPr>
              <p:nvPr/>
            </p:nvSpPr>
            <p:spPr bwMode="auto">
              <a:xfrm>
                <a:off x="4518" y="2016"/>
                <a:ext cx="48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" name="Arc 39"/>
              <p:cNvSpPr>
                <a:spLocks/>
              </p:cNvSpPr>
              <p:nvPr/>
            </p:nvSpPr>
            <p:spPr bwMode="auto">
              <a:xfrm flipH="1" flipV="1">
                <a:off x="4182" y="2160"/>
                <a:ext cx="144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7" name="Object 40"/>
              <p:cNvGraphicFramePr>
                <a:graphicFrameLocks noChangeAspect="1"/>
              </p:cNvGraphicFramePr>
              <p:nvPr/>
            </p:nvGraphicFramePr>
            <p:xfrm>
              <a:off x="4069" y="2214"/>
              <a:ext cx="20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28" name="公式" r:id="rId15" imgW="139680" imgH="164880" progId="Equation.3">
                      <p:embed/>
                    </p:oleObj>
                  </mc:Choice>
                  <mc:Fallback>
                    <p:oleObj name="公式" r:id="rId15" imgW="139680" imgH="164880" progId="Equation.3">
                      <p:embed/>
                      <p:pic>
                        <p:nvPicPr>
                          <p:cNvPr id="24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69" y="2214"/>
                            <a:ext cx="20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8" name="Object 41"/>
              <p:cNvGraphicFramePr>
                <a:graphicFrameLocks noChangeAspect="1"/>
              </p:cNvGraphicFramePr>
              <p:nvPr/>
            </p:nvGraphicFramePr>
            <p:xfrm>
              <a:off x="4597" y="1926"/>
              <a:ext cx="20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29" name="公式" r:id="rId17" imgW="139680" imgH="164880" progId="Equation.3">
                      <p:embed/>
                    </p:oleObj>
                  </mc:Choice>
                  <mc:Fallback>
                    <p:oleObj name="公式" r:id="rId17" imgW="139680" imgH="164880" progId="Equation.3">
                      <p:embed/>
                      <p:pic>
                        <p:nvPicPr>
                          <p:cNvPr id="25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97" y="1926"/>
                            <a:ext cx="20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9" name="Object 42"/>
              <p:cNvGraphicFramePr>
                <a:graphicFrameLocks noChangeAspect="1"/>
              </p:cNvGraphicFramePr>
              <p:nvPr/>
            </p:nvGraphicFramePr>
            <p:xfrm>
              <a:off x="4272" y="2562"/>
              <a:ext cx="258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30" name="公式" r:id="rId18" imgW="177480" imgH="177480" progId="Equation.3">
                      <p:embed/>
                    </p:oleObj>
                  </mc:Choice>
                  <mc:Fallback>
                    <p:oleObj name="公式" r:id="rId18" imgW="177480" imgH="177480" progId="Equation.3">
                      <p:embed/>
                      <p:pic>
                        <p:nvPicPr>
                          <p:cNvPr id="26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2562"/>
                            <a:ext cx="258" cy="2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" name="Object 43"/>
              <p:cNvGraphicFramePr>
                <a:graphicFrameLocks noChangeAspect="1"/>
              </p:cNvGraphicFramePr>
              <p:nvPr/>
            </p:nvGraphicFramePr>
            <p:xfrm>
              <a:off x="4886" y="1474"/>
              <a:ext cx="268" cy="3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31" name="公式" r:id="rId20" imgW="164880" imgH="203040" progId="Equation.3">
                      <p:embed/>
                    </p:oleObj>
                  </mc:Choice>
                  <mc:Fallback>
                    <p:oleObj name="公式" r:id="rId20" imgW="164880" imgH="203040" progId="Equation.3">
                      <p:embed/>
                      <p:pic>
                        <p:nvPicPr>
                          <p:cNvPr id="27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86" y="1474"/>
                            <a:ext cx="268" cy="3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1" name="Oval 49"/>
              <p:cNvSpPr>
                <a:spLocks noChangeArrowheads="1"/>
              </p:cNvSpPr>
              <p:nvPr/>
            </p:nvSpPr>
            <p:spPr bwMode="auto">
              <a:xfrm rot="-89299124">
                <a:off x="3467" y="1699"/>
                <a:ext cx="1813" cy="69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" name="Line 50"/>
              <p:cNvSpPr>
                <a:spLocks noChangeShapeType="1"/>
              </p:cNvSpPr>
              <p:nvPr/>
            </p:nvSpPr>
            <p:spPr bwMode="auto">
              <a:xfrm flipH="1" flipV="1">
                <a:off x="3600" y="1344"/>
                <a:ext cx="720" cy="76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3" name="Group 51"/>
              <p:cNvGrpSpPr>
                <a:grpSpLocks/>
              </p:cNvGrpSpPr>
              <p:nvPr/>
            </p:nvGrpSpPr>
            <p:grpSpPr bwMode="auto">
              <a:xfrm>
                <a:off x="4320" y="1152"/>
                <a:ext cx="765" cy="960"/>
                <a:chOff x="4320" y="1152"/>
                <a:chExt cx="765" cy="960"/>
              </a:xfrm>
            </p:grpSpPr>
            <p:sp>
              <p:nvSpPr>
                <p:cNvPr id="80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4320" y="1344"/>
                  <a:ext cx="480" cy="7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81" name="Object 53"/>
                <p:cNvGraphicFramePr>
                  <a:graphicFrameLocks noChangeAspect="1"/>
                </p:cNvGraphicFramePr>
                <p:nvPr/>
              </p:nvGraphicFramePr>
              <p:xfrm>
                <a:off x="4800" y="1152"/>
                <a:ext cx="285" cy="30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332" name="公式" r:id="rId22" imgW="190440" imgH="203040" progId="Equation.3">
                        <p:embed/>
                      </p:oleObj>
                    </mc:Choice>
                    <mc:Fallback>
                      <p:oleObj name="公式" r:id="rId22" imgW="190440" imgH="203040" progId="Equation.3">
                        <p:embed/>
                        <p:pic>
                          <p:nvPicPr>
                            <p:cNvPr id="38" name="Object 5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00" y="1152"/>
                              <a:ext cx="285" cy="30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74" name="Object 54"/>
              <p:cNvGraphicFramePr>
                <a:graphicFrameLocks noChangeAspect="1"/>
              </p:cNvGraphicFramePr>
              <p:nvPr/>
            </p:nvGraphicFramePr>
            <p:xfrm>
              <a:off x="3648" y="1152"/>
              <a:ext cx="244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33" name="公式" r:id="rId24" imgW="164880" imgH="164880" progId="Equation.3">
                      <p:embed/>
                    </p:oleObj>
                  </mc:Choice>
                  <mc:Fallback>
                    <p:oleObj name="公式" r:id="rId24" imgW="164880" imgH="164880" progId="Equation.3">
                      <p:embed/>
                      <p:pic>
                        <p:nvPicPr>
                          <p:cNvPr id="31" name="Object 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1152"/>
                            <a:ext cx="244" cy="2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5" name="Arc 55"/>
              <p:cNvSpPr>
                <a:spLocks/>
              </p:cNvSpPr>
              <p:nvPr/>
            </p:nvSpPr>
            <p:spPr bwMode="auto">
              <a:xfrm flipH="1">
                <a:off x="3788" y="1344"/>
                <a:ext cx="531" cy="62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934"/>
                  <a:gd name="T1" fmla="*/ 0 h 21600"/>
                  <a:gd name="T2" fmla="*/ 15934 w 15934"/>
                  <a:gd name="T3" fmla="*/ 7017 h 21600"/>
                  <a:gd name="T4" fmla="*/ 0 w 1593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934" h="21600" fill="none" extrusionOk="0">
                    <a:moveTo>
                      <a:pt x="0" y="0"/>
                    </a:moveTo>
                    <a:cubicBezTo>
                      <a:pt x="6060" y="0"/>
                      <a:pt x="11842" y="2546"/>
                      <a:pt x="15934" y="7016"/>
                    </a:cubicBezTo>
                  </a:path>
                  <a:path w="15934" h="21600" stroke="0" extrusionOk="0">
                    <a:moveTo>
                      <a:pt x="0" y="0"/>
                    </a:moveTo>
                    <a:cubicBezTo>
                      <a:pt x="6060" y="0"/>
                      <a:pt x="11842" y="2546"/>
                      <a:pt x="15934" y="701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" name="Arc 56"/>
              <p:cNvSpPr>
                <a:spLocks/>
              </p:cNvSpPr>
              <p:nvPr/>
            </p:nvSpPr>
            <p:spPr bwMode="auto">
              <a:xfrm>
                <a:off x="4512" y="1826"/>
                <a:ext cx="120" cy="48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3410"/>
                  <a:gd name="T1" fmla="*/ 0 h 21600"/>
                  <a:gd name="T2" fmla="*/ 13410 w 13410"/>
                  <a:gd name="T3" fmla="*/ 4667 h 21600"/>
                  <a:gd name="T4" fmla="*/ 0 w 1341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410" h="21600" fill="none" extrusionOk="0">
                    <a:moveTo>
                      <a:pt x="0" y="0"/>
                    </a:moveTo>
                    <a:cubicBezTo>
                      <a:pt x="4868" y="0"/>
                      <a:pt x="9593" y="1644"/>
                      <a:pt x="13410" y="4666"/>
                    </a:cubicBezTo>
                  </a:path>
                  <a:path w="13410" h="21600" stroke="0" extrusionOk="0">
                    <a:moveTo>
                      <a:pt x="0" y="0"/>
                    </a:moveTo>
                    <a:cubicBezTo>
                      <a:pt x="4868" y="0"/>
                      <a:pt x="9593" y="1644"/>
                      <a:pt x="13410" y="46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77" name="Object 57"/>
              <p:cNvGraphicFramePr>
                <a:graphicFrameLocks noChangeAspect="1"/>
              </p:cNvGraphicFramePr>
              <p:nvPr/>
            </p:nvGraphicFramePr>
            <p:xfrm>
              <a:off x="3936" y="1200"/>
              <a:ext cx="172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34" name="公式" r:id="rId26" imgW="126720" imgH="177480" progId="Equation.3">
                      <p:embed/>
                    </p:oleObj>
                  </mc:Choice>
                  <mc:Fallback>
                    <p:oleObj name="公式" r:id="rId26" imgW="126720" imgH="177480" progId="Equation.3">
                      <p:embed/>
                      <p:pic>
                        <p:nvPicPr>
                          <p:cNvPr id="34" name="Object 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6" y="1200"/>
                            <a:ext cx="172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8" name="Object 58"/>
              <p:cNvGraphicFramePr>
                <a:graphicFrameLocks noChangeAspect="1"/>
              </p:cNvGraphicFramePr>
              <p:nvPr/>
            </p:nvGraphicFramePr>
            <p:xfrm>
              <a:off x="4580" y="1632"/>
              <a:ext cx="172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35" name="公式" r:id="rId28" imgW="126720" imgH="177480" progId="Equation.3">
                      <p:embed/>
                    </p:oleObj>
                  </mc:Choice>
                  <mc:Fallback>
                    <p:oleObj name="公式" r:id="rId28" imgW="126720" imgH="177480" progId="Equation.3">
                      <p:embed/>
                      <p:pic>
                        <p:nvPicPr>
                          <p:cNvPr id="35" name="Object 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80" y="1632"/>
                            <a:ext cx="172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9" name="Object 59"/>
              <p:cNvGraphicFramePr>
                <a:graphicFrameLocks noChangeAspect="1"/>
              </p:cNvGraphicFramePr>
              <p:nvPr/>
            </p:nvGraphicFramePr>
            <p:xfrm>
              <a:off x="4488" y="2592"/>
              <a:ext cx="336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36" name="公式" r:id="rId30" imgW="266400" imgH="203040" progId="Equation.3">
                      <p:embed/>
                    </p:oleObj>
                  </mc:Choice>
                  <mc:Fallback>
                    <p:oleObj name="公式" r:id="rId30" imgW="266400" imgH="203040" progId="Equation.3">
                      <p:embed/>
                      <p:pic>
                        <p:nvPicPr>
                          <p:cNvPr id="36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88" y="2592"/>
                            <a:ext cx="336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2" name="Rectangle 113"/>
            <p:cNvSpPr>
              <a:spLocks noChangeArrowheads="1"/>
            </p:cNvSpPr>
            <p:nvPr/>
          </p:nvSpPr>
          <p:spPr bwMode="auto">
            <a:xfrm>
              <a:off x="778" y="18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i="1"/>
                <a:t>O</a:t>
              </a:r>
            </a:p>
          </p:txBody>
        </p:sp>
      </p:grpSp>
      <p:grpSp>
        <p:nvGrpSpPr>
          <p:cNvPr id="82" name="Group 115"/>
          <p:cNvGrpSpPr>
            <a:grpSpLocks/>
          </p:cNvGrpSpPr>
          <p:nvPr/>
        </p:nvGrpSpPr>
        <p:grpSpPr bwMode="auto">
          <a:xfrm>
            <a:off x="6935584" y="2203686"/>
            <a:ext cx="3616970" cy="3039235"/>
            <a:chOff x="3360" y="939"/>
            <a:chExt cx="2360" cy="1989"/>
          </a:xfrm>
        </p:grpSpPr>
        <p:grpSp>
          <p:nvGrpSpPr>
            <p:cNvPr id="83" name="Group 111"/>
            <p:cNvGrpSpPr>
              <a:grpSpLocks/>
            </p:cNvGrpSpPr>
            <p:nvPr/>
          </p:nvGrpSpPr>
          <p:grpSpPr bwMode="auto">
            <a:xfrm>
              <a:off x="3360" y="939"/>
              <a:ext cx="2360" cy="1989"/>
              <a:chOff x="3360" y="960"/>
              <a:chExt cx="2360" cy="1989"/>
            </a:xfrm>
          </p:grpSpPr>
          <p:sp>
            <p:nvSpPr>
              <p:cNvPr id="85" name="Oval 65"/>
              <p:cNvSpPr>
                <a:spLocks noChangeArrowheads="1"/>
              </p:cNvSpPr>
              <p:nvPr/>
            </p:nvSpPr>
            <p:spPr bwMode="auto">
              <a:xfrm>
                <a:off x="3360" y="1678"/>
                <a:ext cx="1920" cy="8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Line 66"/>
              <p:cNvSpPr>
                <a:spLocks noChangeShapeType="1"/>
              </p:cNvSpPr>
              <p:nvPr/>
            </p:nvSpPr>
            <p:spPr bwMode="auto">
              <a:xfrm flipH="1">
                <a:off x="3600" y="2112"/>
                <a:ext cx="72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Line 67"/>
              <p:cNvSpPr>
                <a:spLocks noChangeShapeType="1"/>
              </p:cNvSpPr>
              <p:nvPr/>
            </p:nvSpPr>
            <p:spPr bwMode="auto">
              <a:xfrm>
                <a:off x="4320" y="2112"/>
                <a:ext cx="9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Line 68"/>
              <p:cNvSpPr>
                <a:spLocks noChangeShapeType="1"/>
              </p:cNvSpPr>
              <p:nvPr/>
            </p:nvSpPr>
            <p:spPr bwMode="auto">
              <a:xfrm flipV="1">
                <a:off x="4320" y="1104"/>
                <a:ext cx="0" cy="10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89" name="Object 69"/>
              <p:cNvGraphicFramePr>
                <a:graphicFrameLocks noChangeAspect="1"/>
              </p:cNvGraphicFramePr>
              <p:nvPr/>
            </p:nvGraphicFramePr>
            <p:xfrm>
              <a:off x="3408" y="2352"/>
              <a:ext cx="190" cy="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37" name="公式" r:id="rId32" imgW="126720" imgH="203040" progId="Equation.3">
                      <p:embed/>
                    </p:oleObj>
                  </mc:Choice>
                  <mc:Fallback>
                    <p:oleObj name="公式" r:id="rId32" imgW="126720" imgH="203040" progId="Equation.3">
                      <p:embed/>
                      <p:pic>
                        <p:nvPicPr>
                          <p:cNvPr id="46" name="Object 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8" y="2352"/>
                            <a:ext cx="190" cy="3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0" name="Object 70"/>
              <p:cNvGraphicFramePr>
                <a:graphicFrameLocks noChangeAspect="1"/>
              </p:cNvGraphicFramePr>
              <p:nvPr/>
            </p:nvGraphicFramePr>
            <p:xfrm>
              <a:off x="5280" y="1968"/>
              <a:ext cx="188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38" name="公式" r:id="rId33" imgW="126720" imgH="164880" progId="Equation.3">
                      <p:embed/>
                    </p:oleObj>
                  </mc:Choice>
                  <mc:Fallback>
                    <p:oleObj name="公式" r:id="rId33" imgW="126720" imgH="164880" progId="Equation.3">
                      <p:embed/>
                      <p:pic>
                        <p:nvPicPr>
                          <p:cNvPr id="47" name="Object 7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1968"/>
                            <a:ext cx="188" cy="2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1" name="Object 71"/>
              <p:cNvGraphicFramePr>
                <a:graphicFrameLocks noChangeAspect="1"/>
              </p:cNvGraphicFramePr>
              <p:nvPr/>
            </p:nvGraphicFramePr>
            <p:xfrm>
              <a:off x="4368" y="960"/>
              <a:ext cx="228" cy="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39" name="公式" r:id="rId34" imgW="152280" imgH="203040" progId="Equation.3">
                      <p:embed/>
                    </p:oleObj>
                  </mc:Choice>
                  <mc:Fallback>
                    <p:oleObj name="公式" r:id="rId34" imgW="152280" imgH="203040" progId="Equation.3">
                      <p:embed/>
                      <p:pic>
                        <p:nvPicPr>
                          <p:cNvPr id="48" name="Object 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960"/>
                            <a:ext cx="228" cy="3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" name="Object 72"/>
              <p:cNvGraphicFramePr>
                <a:graphicFrameLocks noChangeAspect="1"/>
              </p:cNvGraphicFramePr>
              <p:nvPr/>
            </p:nvGraphicFramePr>
            <p:xfrm>
              <a:off x="3552" y="2388"/>
              <a:ext cx="288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40" name="公式" r:id="rId35" imgW="228600" imgH="203040" progId="Equation.3">
                      <p:embed/>
                    </p:oleObj>
                  </mc:Choice>
                  <mc:Fallback>
                    <p:oleObj name="公式" r:id="rId35" imgW="228600" imgH="203040" progId="Equation.3">
                      <p:embed/>
                      <p:pic>
                        <p:nvPicPr>
                          <p:cNvPr id="49" name="Object 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388"/>
                            <a:ext cx="288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3" name="Object 73"/>
              <p:cNvGraphicFramePr>
                <a:graphicFrameLocks noChangeAspect="1"/>
              </p:cNvGraphicFramePr>
              <p:nvPr/>
            </p:nvGraphicFramePr>
            <p:xfrm>
              <a:off x="5416" y="1952"/>
              <a:ext cx="304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41" name="公式" r:id="rId37" imgW="241200" imgH="203040" progId="Equation.3">
                      <p:embed/>
                    </p:oleObj>
                  </mc:Choice>
                  <mc:Fallback>
                    <p:oleObj name="公式" r:id="rId37" imgW="241200" imgH="203040" progId="Equation.3">
                      <p:embed/>
                      <p:pic>
                        <p:nvPicPr>
                          <p:cNvPr id="50" name="Object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16" y="1952"/>
                            <a:ext cx="304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4" name="Object 74"/>
              <p:cNvGraphicFramePr>
                <a:graphicFrameLocks noChangeAspect="1"/>
              </p:cNvGraphicFramePr>
              <p:nvPr/>
            </p:nvGraphicFramePr>
            <p:xfrm>
              <a:off x="4520" y="990"/>
              <a:ext cx="480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42" name="公式" r:id="rId39" imgW="380880" imgH="203040" progId="Equation.3">
                      <p:embed/>
                    </p:oleObj>
                  </mc:Choice>
                  <mc:Fallback>
                    <p:oleObj name="公式" r:id="rId39" imgW="380880" imgH="203040" progId="Equation.3">
                      <p:embed/>
                      <p:pic>
                        <p:nvPicPr>
                          <p:cNvPr id="51" name="Object 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20" y="990"/>
                            <a:ext cx="480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5" name="Line 75"/>
              <p:cNvSpPr>
                <a:spLocks noChangeShapeType="1"/>
              </p:cNvSpPr>
              <p:nvPr/>
            </p:nvSpPr>
            <p:spPr bwMode="auto">
              <a:xfrm>
                <a:off x="4328" y="2116"/>
                <a:ext cx="48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Line 76"/>
              <p:cNvSpPr>
                <a:spLocks noChangeShapeType="1"/>
              </p:cNvSpPr>
              <p:nvPr/>
            </p:nvSpPr>
            <p:spPr bwMode="auto">
              <a:xfrm flipV="1">
                <a:off x="4328" y="1780"/>
                <a:ext cx="576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Arc 77"/>
              <p:cNvSpPr>
                <a:spLocks/>
              </p:cNvSpPr>
              <p:nvPr/>
            </p:nvSpPr>
            <p:spPr bwMode="auto">
              <a:xfrm>
                <a:off x="4526" y="2014"/>
                <a:ext cx="48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" name="Arc 78"/>
              <p:cNvSpPr>
                <a:spLocks/>
              </p:cNvSpPr>
              <p:nvPr/>
            </p:nvSpPr>
            <p:spPr bwMode="auto">
              <a:xfrm flipH="1" flipV="1">
                <a:off x="4190" y="2158"/>
                <a:ext cx="144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99" name="Object 79"/>
              <p:cNvGraphicFramePr>
                <a:graphicFrameLocks noChangeAspect="1"/>
              </p:cNvGraphicFramePr>
              <p:nvPr/>
            </p:nvGraphicFramePr>
            <p:xfrm>
              <a:off x="4077" y="2212"/>
              <a:ext cx="20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43" name="公式" r:id="rId41" imgW="139680" imgH="164880" progId="Equation.3">
                      <p:embed/>
                    </p:oleObj>
                  </mc:Choice>
                  <mc:Fallback>
                    <p:oleObj name="公式" r:id="rId41" imgW="139680" imgH="164880" progId="Equation.3">
                      <p:embed/>
                      <p:pic>
                        <p:nvPicPr>
                          <p:cNvPr id="56" name="Object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77" y="2212"/>
                            <a:ext cx="20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0" name="Object 80"/>
              <p:cNvGraphicFramePr>
                <a:graphicFrameLocks noChangeAspect="1"/>
              </p:cNvGraphicFramePr>
              <p:nvPr/>
            </p:nvGraphicFramePr>
            <p:xfrm>
              <a:off x="4605" y="1924"/>
              <a:ext cx="20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44" name="公式" r:id="rId42" imgW="139680" imgH="164880" progId="Equation.3">
                      <p:embed/>
                    </p:oleObj>
                  </mc:Choice>
                  <mc:Fallback>
                    <p:oleObj name="公式" r:id="rId42" imgW="139680" imgH="164880" progId="Equation.3">
                      <p:embed/>
                      <p:pic>
                        <p:nvPicPr>
                          <p:cNvPr id="57" name="Object 8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5" y="1924"/>
                            <a:ext cx="20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1" name="Object 81"/>
              <p:cNvGraphicFramePr>
                <a:graphicFrameLocks noChangeAspect="1"/>
              </p:cNvGraphicFramePr>
              <p:nvPr/>
            </p:nvGraphicFramePr>
            <p:xfrm>
              <a:off x="4280" y="2560"/>
              <a:ext cx="258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45" name="公式" r:id="rId43" imgW="177480" imgH="177480" progId="Equation.3">
                      <p:embed/>
                    </p:oleObj>
                  </mc:Choice>
                  <mc:Fallback>
                    <p:oleObj name="公式" r:id="rId43" imgW="177480" imgH="177480" progId="Equation.3">
                      <p:embed/>
                      <p:pic>
                        <p:nvPicPr>
                          <p:cNvPr id="58" name="Object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80" y="2560"/>
                            <a:ext cx="258" cy="2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" name="Object 82"/>
              <p:cNvGraphicFramePr>
                <a:graphicFrameLocks noChangeAspect="1"/>
              </p:cNvGraphicFramePr>
              <p:nvPr/>
            </p:nvGraphicFramePr>
            <p:xfrm>
              <a:off x="4894" y="1472"/>
              <a:ext cx="268" cy="3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46" name="公式" r:id="rId45" imgW="164880" imgH="203040" progId="Equation.3">
                      <p:embed/>
                    </p:oleObj>
                  </mc:Choice>
                  <mc:Fallback>
                    <p:oleObj name="公式" r:id="rId45" imgW="164880" imgH="203040" progId="Equation.3">
                      <p:embed/>
                      <p:pic>
                        <p:nvPicPr>
                          <p:cNvPr id="59" name="Object 8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4" y="1472"/>
                            <a:ext cx="268" cy="3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3" name="Oval 83"/>
              <p:cNvSpPr>
                <a:spLocks noChangeArrowheads="1"/>
              </p:cNvSpPr>
              <p:nvPr/>
            </p:nvSpPr>
            <p:spPr bwMode="auto">
              <a:xfrm rot="-89299124">
                <a:off x="3475" y="1697"/>
                <a:ext cx="1813" cy="69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" name="Line 84"/>
              <p:cNvSpPr>
                <a:spLocks noChangeShapeType="1"/>
              </p:cNvSpPr>
              <p:nvPr/>
            </p:nvSpPr>
            <p:spPr bwMode="auto">
              <a:xfrm flipH="1" flipV="1">
                <a:off x="3608" y="1342"/>
                <a:ext cx="720" cy="768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5" name="Group 85"/>
              <p:cNvGrpSpPr>
                <a:grpSpLocks/>
              </p:cNvGrpSpPr>
              <p:nvPr/>
            </p:nvGrpSpPr>
            <p:grpSpPr bwMode="auto">
              <a:xfrm>
                <a:off x="4328" y="1150"/>
                <a:ext cx="765" cy="960"/>
                <a:chOff x="4320" y="1152"/>
                <a:chExt cx="765" cy="960"/>
              </a:xfrm>
            </p:grpSpPr>
            <p:sp>
              <p:nvSpPr>
                <p:cNvPr id="123" name="Line 86"/>
                <p:cNvSpPr>
                  <a:spLocks noChangeShapeType="1"/>
                </p:cNvSpPr>
                <p:nvPr/>
              </p:nvSpPr>
              <p:spPr bwMode="auto">
                <a:xfrm flipV="1">
                  <a:off x="4320" y="1344"/>
                  <a:ext cx="480" cy="7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24" name="Object 87"/>
                <p:cNvGraphicFramePr>
                  <a:graphicFrameLocks noChangeAspect="1"/>
                </p:cNvGraphicFramePr>
                <p:nvPr/>
              </p:nvGraphicFramePr>
              <p:xfrm>
                <a:off x="4800" y="1152"/>
                <a:ext cx="285" cy="30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347" name="公式" r:id="rId47" imgW="190440" imgH="203040" progId="Equation.3">
                        <p:embed/>
                      </p:oleObj>
                    </mc:Choice>
                    <mc:Fallback>
                      <p:oleObj name="公式" r:id="rId47" imgW="190440" imgH="203040" progId="Equation.3">
                        <p:embed/>
                        <p:pic>
                          <p:nvPicPr>
                            <p:cNvPr id="81" name="Object 8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00" y="1152"/>
                              <a:ext cx="285" cy="30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06" name="Object 88"/>
              <p:cNvGraphicFramePr>
                <a:graphicFrameLocks noChangeAspect="1"/>
              </p:cNvGraphicFramePr>
              <p:nvPr/>
            </p:nvGraphicFramePr>
            <p:xfrm>
              <a:off x="3619" y="1008"/>
              <a:ext cx="413" cy="3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48" name="公式" r:id="rId49" imgW="279360" imgH="203040" progId="Equation.3">
                      <p:embed/>
                    </p:oleObj>
                  </mc:Choice>
                  <mc:Fallback>
                    <p:oleObj name="公式" r:id="rId49" imgW="279360" imgH="203040" progId="Equation.3">
                      <p:embed/>
                      <p:pic>
                        <p:nvPicPr>
                          <p:cNvPr id="63" name="Object 8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19" y="1008"/>
                            <a:ext cx="413" cy="30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7" name="Arc 89"/>
              <p:cNvSpPr>
                <a:spLocks/>
              </p:cNvSpPr>
              <p:nvPr/>
            </p:nvSpPr>
            <p:spPr bwMode="auto">
              <a:xfrm flipH="1">
                <a:off x="3796" y="1342"/>
                <a:ext cx="531" cy="62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934"/>
                  <a:gd name="T1" fmla="*/ 0 h 21600"/>
                  <a:gd name="T2" fmla="*/ 15934 w 15934"/>
                  <a:gd name="T3" fmla="*/ 7017 h 21600"/>
                  <a:gd name="T4" fmla="*/ 0 w 1593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934" h="21600" fill="none" extrusionOk="0">
                    <a:moveTo>
                      <a:pt x="0" y="0"/>
                    </a:moveTo>
                    <a:cubicBezTo>
                      <a:pt x="6060" y="0"/>
                      <a:pt x="11842" y="2546"/>
                      <a:pt x="15934" y="7016"/>
                    </a:cubicBezTo>
                  </a:path>
                  <a:path w="15934" h="21600" stroke="0" extrusionOk="0">
                    <a:moveTo>
                      <a:pt x="0" y="0"/>
                    </a:moveTo>
                    <a:cubicBezTo>
                      <a:pt x="6060" y="0"/>
                      <a:pt x="11842" y="2546"/>
                      <a:pt x="15934" y="701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" name="Arc 90"/>
              <p:cNvSpPr>
                <a:spLocks/>
              </p:cNvSpPr>
              <p:nvPr/>
            </p:nvSpPr>
            <p:spPr bwMode="auto">
              <a:xfrm>
                <a:off x="4520" y="1824"/>
                <a:ext cx="120" cy="48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3410"/>
                  <a:gd name="T1" fmla="*/ 0 h 21600"/>
                  <a:gd name="T2" fmla="*/ 13410 w 13410"/>
                  <a:gd name="T3" fmla="*/ 4667 h 21600"/>
                  <a:gd name="T4" fmla="*/ 0 w 1341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410" h="21600" fill="none" extrusionOk="0">
                    <a:moveTo>
                      <a:pt x="0" y="0"/>
                    </a:moveTo>
                    <a:cubicBezTo>
                      <a:pt x="4868" y="0"/>
                      <a:pt x="9593" y="1644"/>
                      <a:pt x="13410" y="4666"/>
                    </a:cubicBezTo>
                  </a:path>
                  <a:path w="13410" h="21600" stroke="0" extrusionOk="0">
                    <a:moveTo>
                      <a:pt x="0" y="0"/>
                    </a:moveTo>
                    <a:cubicBezTo>
                      <a:pt x="4868" y="0"/>
                      <a:pt x="9593" y="1644"/>
                      <a:pt x="13410" y="46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9" name="Object 91"/>
              <p:cNvGraphicFramePr>
                <a:graphicFrameLocks noChangeAspect="1"/>
              </p:cNvGraphicFramePr>
              <p:nvPr/>
            </p:nvGraphicFramePr>
            <p:xfrm>
              <a:off x="3944" y="1198"/>
              <a:ext cx="172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49" name="公式" r:id="rId51" imgW="126720" imgH="177480" progId="Equation.3">
                      <p:embed/>
                    </p:oleObj>
                  </mc:Choice>
                  <mc:Fallback>
                    <p:oleObj name="公式" r:id="rId51" imgW="126720" imgH="177480" progId="Equation.3">
                      <p:embed/>
                      <p:pic>
                        <p:nvPicPr>
                          <p:cNvPr id="66" name="Object 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44" y="1198"/>
                            <a:ext cx="172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0" name="Object 92"/>
              <p:cNvGraphicFramePr>
                <a:graphicFrameLocks noChangeAspect="1"/>
              </p:cNvGraphicFramePr>
              <p:nvPr/>
            </p:nvGraphicFramePr>
            <p:xfrm>
              <a:off x="4588" y="1630"/>
              <a:ext cx="172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50" name="公式" r:id="rId53" imgW="126720" imgH="177480" progId="Equation.3">
                      <p:embed/>
                    </p:oleObj>
                  </mc:Choice>
                  <mc:Fallback>
                    <p:oleObj name="公式" r:id="rId53" imgW="126720" imgH="177480" progId="Equation.3">
                      <p:embed/>
                      <p:pic>
                        <p:nvPicPr>
                          <p:cNvPr id="67" name="Object 9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88" y="1630"/>
                            <a:ext cx="172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1" name="Object 93"/>
              <p:cNvGraphicFramePr>
                <a:graphicFrameLocks noChangeAspect="1"/>
              </p:cNvGraphicFramePr>
              <p:nvPr/>
            </p:nvGraphicFramePr>
            <p:xfrm>
              <a:off x="4496" y="2590"/>
              <a:ext cx="336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51" name="公式" r:id="rId55" imgW="266400" imgH="203040" progId="Equation.3">
                      <p:embed/>
                    </p:oleObj>
                  </mc:Choice>
                  <mc:Fallback>
                    <p:oleObj name="公式" r:id="rId55" imgW="266400" imgH="203040" progId="Equation.3">
                      <p:embed/>
                      <p:pic>
                        <p:nvPicPr>
                          <p:cNvPr id="68" name="Object 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96" y="2590"/>
                            <a:ext cx="336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" name="Object 102"/>
              <p:cNvGraphicFramePr>
                <a:graphicFrameLocks noChangeAspect="1"/>
              </p:cNvGraphicFramePr>
              <p:nvPr/>
            </p:nvGraphicFramePr>
            <p:xfrm>
              <a:off x="3408" y="1008"/>
              <a:ext cx="288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52" name="公式" r:id="rId56" imgW="190440" imgH="164880" progId="Equation.3">
                      <p:embed/>
                    </p:oleObj>
                  </mc:Choice>
                  <mc:Fallback>
                    <p:oleObj name="公式" r:id="rId56" imgW="190440" imgH="164880" progId="Equation.3">
                      <p:embed/>
                      <p:pic>
                        <p:nvPicPr>
                          <p:cNvPr id="69" name="Object 10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8" y="1008"/>
                            <a:ext cx="288" cy="2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13" name="Group 106"/>
              <p:cNvGrpSpPr>
                <a:grpSpLocks/>
              </p:cNvGrpSpPr>
              <p:nvPr/>
            </p:nvGrpSpPr>
            <p:grpSpPr bwMode="auto">
              <a:xfrm>
                <a:off x="4320" y="2112"/>
                <a:ext cx="624" cy="314"/>
                <a:chOff x="4320" y="2112"/>
                <a:chExt cx="624" cy="314"/>
              </a:xfrm>
            </p:grpSpPr>
            <p:sp>
              <p:nvSpPr>
                <p:cNvPr id="121" name="Line 100"/>
                <p:cNvSpPr>
                  <a:spLocks noChangeShapeType="1"/>
                </p:cNvSpPr>
                <p:nvPr/>
              </p:nvSpPr>
              <p:spPr bwMode="auto">
                <a:xfrm>
                  <a:off x="4320" y="2112"/>
                  <a:ext cx="384" cy="96"/>
                </a:xfrm>
                <a:prstGeom prst="line">
                  <a:avLst/>
                </a:prstGeom>
                <a:noFill/>
                <a:ln w="19050">
                  <a:solidFill>
                    <a:srgbClr val="FF0066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22" name="Object 103"/>
                <p:cNvGraphicFramePr>
                  <a:graphicFrameLocks noChangeAspect="1"/>
                </p:cNvGraphicFramePr>
                <p:nvPr/>
              </p:nvGraphicFramePr>
              <p:xfrm>
                <a:off x="4640" y="2160"/>
                <a:ext cx="304" cy="26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353" name="公式" r:id="rId58" imgW="203040" imgH="177480" progId="Equation.3">
                        <p:embed/>
                      </p:oleObj>
                    </mc:Choice>
                    <mc:Fallback>
                      <p:oleObj name="公式" r:id="rId58" imgW="203040" imgH="177480" progId="Equation.3">
                        <p:embed/>
                        <p:pic>
                          <p:nvPicPr>
                            <p:cNvPr id="79" name="Object 10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40" y="2160"/>
                              <a:ext cx="304" cy="26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14" name="Group 105"/>
              <p:cNvGrpSpPr>
                <a:grpSpLocks/>
              </p:cNvGrpSpPr>
              <p:nvPr/>
            </p:nvGrpSpPr>
            <p:grpSpPr bwMode="auto">
              <a:xfrm>
                <a:off x="4320" y="1248"/>
                <a:ext cx="304" cy="864"/>
                <a:chOff x="4320" y="1248"/>
                <a:chExt cx="304" cy="864"/>
              </a:xfrm>
            </p:grpSpPr>
            <p:sp>
              <p:nvSpPr>
                <p:cNvPr id="119" name="Line 101"/>
                <p:cNvSpPr>
                  <a:spLocks noChangeShapeType="1"/>
                </p:cNvSpPr>
                <p:nvPr/>
              </p:nvSpPr>
              <p:spPr bwMode="auto">
                <a:xfrm flipV="1">
                  <a:off x="4320" y="1488"/>
                  <a:ext cx="144" cy="624"/>
                </a:xfrm>
                <a:prstGeom prst="line">
                  <a:avLst/>
                </a:prstGeom>
                <a:noFill/>
                <a:ln w="19050">
                  <a:solidFill>
                    <a:srgbClr val="FF0066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20" name="Object 104"/>
                <p:cNvGraphicFramePr>
                  <a:graphicFrameLocks noChangeAspect="1"/>
                </p:cNvGraphicFramePr>
                <p:nvPr/>
              </p:nvGraphicFramePr>
              <p:xfrm>
                <a:off x="4368" y="1248"/>
                <a:ext cx="256" cy="25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354" name="公式" r:id="rId60" imgW="203040" imgH="203040" progId="Equation.3">
                        <p:embed/>
                      </p:oleObj>
                    </mc:Choice>
                    <mc:Fallback>
                      <p:oleObj name="公式" r:id="rId60" imgW="203040" imgH="203040" progId="Equation.3">
                        <p:embed/>
                        <p:pic>
                          <p:nvPicPr>
                            <p:cNvPr id="77" name="Object 10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68" y="1248"/>
                              <a:ext cx="256" cy="25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15" name="Arc 107"/>
              <p:cNvSpPr>
                <a:spLocks/>
              </p:cNvSpPr>
              <p:nvPr/>
            </p:nvSpPr>
            <p:spPr bwMode="auto">
              <a:xfrm flipV="1">
                <a:off x="4320" y="1920"/>
                <a:ext cx="238" cy="429"/>
              </a:xfrm>
              <a:custGeom>
                <a:avLst/>
                <a:gdLst>
                  <a:gd name="G0" fmla="+- 0 0 0"/>
                  <a:gd name="G1" fmla="+- 21434 0 0"/>
                  <a:gd name="G2" fmla="+- 21600 0 0"/>
                  <a:gd name="T0" fmla="*/ 2675 w 17827"/>
                  <a:gd name="T1" fmla="*/ 0 h 21434"/>
                  <a:gd name="T2" fmla="*/ 17827 w 17827"/>
                  <a:gd name="T3" fmla="*/ 9238 h 21434"/>
                  <a:gd name="T4" fmla="*/ 0 w 17827"/>
                  <a:gd name="T5" fmla="*/ 21434 h 21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827" h="21434" fill="none" extrusionOk="0">
                    <a:moveTo>
                      <a:pt x="2674" y="0"/>
                    </a:moveTo>
                    <a:cubicBezTo>
                      <a:pt x="8815" y="766"/>
                      <a:pt x="14333" y="4130"/>
                      <a:pt x="17827" y="9237"/>
                    </a:cubicBezTo>
                  </a:path>
                  <a:path w="17827" h="21434" stroke="0" extrusionOk="0">
                    <a:moveTo>
                      <a:pt x="2674" y="0"/>
                    </a:moveTo>
                    <a:cubicBezTo>
                      <a:pt x="8815" y="766"/>
                      <a:pt x="14333" y="4130"/>
                      <a:pt x="17827" y="9237"/>
                    </a:cubicBezTo>
                    <a:lnTo>
                      <a:pt x="0" y="21434"/>
                    </a:lnTo>
                    <a:close/>
                  </a:path>
                </a:pathLst>
              </a:custGeom>
              <a:noFill/>
              <a:ln w="1905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" name="Arc 108"/>
              <p:cNvSpPr>
                <a:spLocks/>
              </p:cNvSpPr>
              <p:nvPr/>
            </p:nvSpPr>
            <p:spPr bwMode="auto">
              <a:xfrm>
                <a:off x="4398" y="1801"/>
                <a:ext cx="100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1291"/>
                  <a:gd name="T1" fmla="*/ 0 h 21600"/>
                  <a:gd name="T2" fmla="*/ 11291 w 11291"/>
                  <a:gd name="T3" fmla="*/ 3186 h 21600"/>
                  <a:gd name="T4" fmla="*/ 0 w 1129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291" h="21600" fill="none" extrusionOk="0">
                    <a:moveTo>
                      <a:pt x="0" y="0"/>
                    </a:moveTo>
                    <a:cubicBezTo>
                      <a:pt x="3985" y="0"/>
                      <a:pt x="7893" y="1102"/>
                      <a:pt x="11290" y="3186"/>
                    </a:cubicBezTo>
                  </a:path>
                  <a:path w="11291" h="21600" stroke="0" extrusionOk="0">
                    <a:moveTo>
                      <a:pt x="0" y="0"/>
                    </a:moveTo>
                    <a:cubicBezTo>
                      <a:pt x="3985" y="0"/>
                      <a:pt x="7893" y="1102"/>
                      <a:pt x="11290" y="318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17" name="Object 109"/>
              <p:cNvGraphicFramePr>
                <a:graphicFrameLocks noChangeAspect="1"/>
              </p:cNvGraphicFramePr>
              <p:nvPr/>
            </p:nvGraphicFramePr>
            <p:xfrm>
              <a:off x="4416" y="1584"/>
              <a:ext cx="178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55" name="公式" r:id="rId62" imgW="152280" imgH="164880" progId="Equation.3">
                      <p:embed/>
                    </p:oleObj>
                  </mc:Choice>
                  <mc:Fallback>
                    <p:oleObj name="公式" r:id="rId62" imgW="152280" imgH="164880" progId="Equation.3">
                      <p:embed/>
                      <p:pic>
                        <p:nvPicPr>
                          <p:cNvPr id="74" name="Object 10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6" y="1584"/>
                            <a:ext cx="178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8" name="Object 110"/>
              <p:cNvGraphicFramePr>
                <a:graphicFrameLocks noChangeAspect="1"/>
              </p:cNvGraphicFramePr>
              <p:nvPr/>
            </p:nvGraphicFramePr>
            <p:xfrm>
              <a:off x="4476" y="2256"/>
              <a:ext cx="178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56" name="公式" r:id="rId64" imgW="152280" imgH="164880" progId="Equation.3">
                      <p:embed/>
                    </p:oleObj>
                  </mc:Choice>
                  <mc:Fallback>
                    <p:oleObj name="公式" r:id="rId64" imgW="152280" imgH="164880" progId="Equation.3">
                      <p:embed/>
                      <p:pic>
                        <p:nvPicPr>
                          <p:cNvPr id="75" name="Object 1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76" y="2256"/>
                            <a:ext cx="178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4" name="Rectangle 112"/>
            <p:cNvSpPr>
              <a:spLocks noChangeArrowheads="1"/>
            </p:cNvSpPr>
            <p:nvPr/>
          </p:nvSpPr>
          <p:spPr bwMode="auto">
            <a:xfrm>
              <a:off x="4090" y="1872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i="1"/>
                <a:t>O</a:t>
              </a:r>
            </a:p>
          </p:txBody>
        </p:sp>
      </p:grpSp>
      <p:graphicFrame>
        <p:nvGraphicFramePr>
          <p:cNvPr id="126" name="Object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434864"/>
              </p:ext>
            </p:extLst>
          </p:nvPr>
        </p:nvGraphicFramePr>
        <p:xfrm>
          <a:off x="6211704" y="2456724"/>
          <a:ext cx="49053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7" name="公式" r:id="rId66" imgW="164880" imgH="164880" progId="Equation.3">
                  <p:embed/>
                </p:oleObj>
              </mc:Choice>
              <mc:Fallback>
                <p:oleObj name="公式" r:id="rId66" imgW="164880" imgH="164880" progId="Equation.3">
                  <p:embed/>
                  <p:pic>
                    <p:nvPicPr>
                      <p:cNvPr id="89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1704" y="2456724"/>
                        <a:ext cx="490538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" name="Object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189019"/>
              </p:ext>
            </p:extLst>
          </p:nvPr>
        </p:nvGraphicFramePr>
        <p:xfrm>
          <a:off x="4955193" y="2656607"/>
          <a:ext cx="272805" cy="293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8" name="公式" r:id="rId68" imgW="152280" imgH="164880" progId="Equation.3">
                  <p:embed/>
                </p:oleObj>
              </mc:Choice>
              <mc:Fallback>
                <p:oleObj name="公式" r:id="rId68" imgW="152280" imgH="164880" progId="Equation.3">
                  <p:embed/>
                  <p:pic>
                    <p:nvPicPr>
                      <p:cNvPr id="74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5193" y="2656607"/>
                        <a:ext cx="272805" cy="2933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475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Rotation Sequence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Any target orientation can be reached, starting from a known reference orientation, using a specific sequence of intrinsic rotations, whose magnitudes are the Euler Angles of the target orientation. This example uses the z-x′-z″ sequence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3" descr="H:\无人机\惯导算法\中大四轴培训\惯导篇\Euler angles\150px-Intermediateframes_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479" y="2791904"/>
            <a:ext cx="3454625" cy="366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:\无人机\惯导算法\中大四轴培训\惯导篇\Euler angles\170px-Euler2a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271" y="2991137"/>
            <a:ext cx="3656236" cy="346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8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Tait–Bryan Angle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Tait–Bryan angles represent rotations about three distinct axes (e.g. x-y-z, or x-y’-z″), They are also called heading, elevation and bank, or yaw, pitch and roll.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 descr="H:\无人机\惯导算法\中大四轴培训\惯导篇\Euler angles\1338521266_74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436" y="2566662"/>
            <a:ext cx="5040560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H:\无人机\惯导算法\中大四轴培训\惯导篇\Euler angles\1338521516_6688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831" y="2208854"/>
            <a:ext cx="1905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:\无人机\惯导算法\中大四轴培训\惯导篇\Euler angles\1338521573_5036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831" y="3636103"/>
            <a:ext cx="190500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H:\无人机\惯导算法\中大四轴培训\惯导篇\Euler angles\1338521652_1025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831" y="5037871"/>
            <a:ext cx="19050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7"/>
          <p:cNvSpPr txBox="1"/>
          <p:nvPr/>
        </p:nvSpPr>
        <p:spPr>
          <a:xfrm>
            <a:off x="9092558" y="2770799"/>
            <a:ext cx="638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yaw</a:t>
            </a:r>
            <a:endParaRPr lang="zh-CN" altLang="en-US" sz="2000" b="1" dirty="0"/>
          </a:p>
        </p:txBody>
      </p:sp>
      <p:sp>
        <p:nvSpPr>
          <p:cNvPr id="12" name="TextBox 14"/>
          <p:cNvSpPr txBox="1"/>
          <p:nvPr/>
        </p:nvSpPr>
        <p:spPr>
          <a:xfrm>
            <a:off x="9092558" y="401915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pitch</a:t>
            </a:r>
            <a:endParaRPr lang="zh-CN" altLang="en-US" sz="2000" b="1" dirty="0"/>
          </a:p>
        </p:txBody>
      </p:sp>
      <p:sp>
        <p:nvSpPr>
          <p:cNvPr id="13" name="TextBox 15"/>
          <p:cNvSpPr txBox="1"/>
          <p:nvPr/>
        </p:nvSpPr>
        <p:spPr>
          <a:xfrm>
            <a:off x="9132633" y="5609341"/>
            <a:ext cx="558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roll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0504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Gimbal Lock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Gimbal lock is the loss of one degree of freedom in a three-dimensional.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Gimbal locked airplane. When the pitch (green) and yaw (magenta) gimbals become aligned, changes to roll (blue) and yaw apply the same rotation to the airplane.</a:t>
            </a: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演示视频：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http://www.tudou.com/programs/view/C39rWfrXRkY</a:t>
            </a:r>
          </a:p>
        </p:txBody>
      </p:sp>
      <p:pic>
        <p:nvPicPr>
          <p:cNvPr id="4" name="Picture 2" descr="H:\无人机\惯导算法\中大四轴培训\惯导篇\Euler angles\220px-Gimbal_lock_airplane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79" y="3132308"/>
            <a:ext cx="3321499" cy="332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9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altLang="zh-CN" dirty="0"/>
              <a:t>Gimbal Lock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504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the aircraft pitches up 90 degrees, the aircraft and platform's Yaw axis gimbal becomes parallel to the Roll axis gimbal, and changes about yaw can no longer be compensated for.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65371" y="2546448"/>
            <a:ext cx="3371671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Normal situation</a:t>
            </a:r>
            <a:r>
              <a:rPr lang="en-US" altLang="zh-CN" dirty="0"/>
              <a:t>: the three gimbals are independent</a:t>
            </a:r>
            <a:endParaRPr lang="zh-CN" altLang="en-US" dirty="0"/>
          </a:p>
        </p:txBody>
      </p:sp>
      <p:pic>
        <p:nvPicPr>
          <p:cNvPr id="5" name="Picture 4" descr="H:\无人机\惯导算法\中大四轴培训\惯导篇\Euler angles\220px-No_gimbal_lo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768" y="3646850"/>
            <a:ext cx="2684876" cy="266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5742220" y="2546448"/>
            <a:ext cx="40998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Gimbal lock</a:t>
            </a:r>
            <a:r>
              <a:rPr lang="en-US" altLang="zh-CN" dirty="0"/>
              <a:t>: two out of the three gimbals are in the same plane, one degree of freedom is lost</a:t>
            </a:r>
            <a:endParaRPr lang="zh-CN" altLang="en-US" dirty="0"/>
          </a:p>
        </p:txBody>
      </p:sp>
      <p:pic>
        <p:nvPicPr>
          <p:cNvPr id="7" name="Picture 5" descr="H:\无人机\惯导算法\中大四轴培训\惯导篇\Euler angles\220px-Gimbal_lo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20" y="3646850"/>
            <a:ext cx="2804481" cy="266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67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1498</TotalTime>
  <Words>304</Words>
  <Application>Microsoft Office PowerPoint</Application>
  <PresentationFormat>宽屏</PresentationFormat>
  <Paragraphs>38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宋体</vt:lpstr>
      <vt:lpstr>微软雅黑</vt:lpstr>
      <vt:lpstr>Arial</vt:lpstr>
      <vt:lpstr>Century Gothic</vt:lpstr>
      <vt:lpstr>Wingdings 3</vt:lpstr>
      <vt:lpstr>离子</vt:lpstr>
      <vt:lpstr>公式</vt:lpstr>
      <vt:lpstr>Euler Angle</vt:lpstr>
      <vt:lpstr>Euler Angle</vt:lpstr>
      <vt:lpstr>Precession Angle</vt:lpstr>
      <vt:lpstr>Nutation Angle</vt:lpstr>
      <vt:lpstr>Spin Angle</vt:lpstr>
      <vt:lpstr>Rotation Sequence</vt:lpstr>
      <vt:lpstr>Tait–Bryan Angle</vt:lpstr>
      <vt:lpstr>Gimbal Lock</vt:lpstr>
      <vt:lpstr>Gimbal Lock</vt:lpstr>
      <vt:lpstr>Task2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915</cp:revision>
  <dcterms:created xsi:type="dcterms:W3CDTF">2016-06-17T08:48:09Z</dcterms:created>
  <dcterms:modified xsi:type="dcterms:W3CDTF">2016-06-22T16:17:58Z</dcterms:modified>
</cp:coreProperties>
</file>