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34550"/>
            <a:ext cx="8825658" cy="1083364"/>
          </a:xfrm>
        </p:spPr>
        <p:txBody>
          <a:bodyPr/>
          <a:lstStyle/>
          <a:p>
            <a:r>
              <a:rPr lang="en-US" altLang="zh-CN" sz="6600" dirty="0"/>
              <a:t>Motor Control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9898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Motor Control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Multicopter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consists of a multiple arms going from the center of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multicopter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lying on the one plane. At the end of each arm there is a motor with propeller which can produce thrust in the direction aligned with this rotational axis.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 changing the speed of individual motors we can generate total thrust and torque and thus control the movement of the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multicopter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So the only control input is array of speeds (or thrusts) of motors. The size of this array depends on the number of motors on the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multicopter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309" y="4157039"/>
            <a:ext cx="336232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22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Yaw Rotation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of the rotors on the quad-copter produces both thrust and torque. Given that the front-left and rear-right motors both rotate counter-clockwise and the other two rotate clockwise, the net aerodynamic torque will be zero.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Content Placeholder 3"/>
          <p:cNvPicPr>
            <a:picLocks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582" y="2835934"/>
            <a:ext cx="3048000" cy="31735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65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Model of Quad-copter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a specific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multicopter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direct relationship between thrusts of propellers and total thrust and torque vector can be computed in a simple way.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598253"/>
            <a:ext cx="4000937" cy="35365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249" y="2598253"/>
            <a:ext cx="6602453" cy="19947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31889" y="4699481"/>
            <a:ext cx="3944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where L is a length of arms, Fi is thrust of x-</a:t>
            </a:r>
            <a:r>
              <a:rPr lang="en-US" altLang="zh-CN" dirty="0" err="1"/>
              <a:t>th</a:t>
            </a:r>
            <a:r>
              <a:rPr lang="en-US" altLang="zh-CN" dirty="0"/>
              <a:t> propeller, F is a total thrust, </a:t>
            </a:r>
            <a:r>
              <a:rPr lang="en-US" altLang="zh-CN" dirty="0" err="1"/>
              <a:t>Mi</a:t>
            </a:r>
            <a:r>
              <a:rPr lang="en-US" altLang="zh-CN" dirty="0"/>
              <a:t> is torque around </a:t>
            </a:r>
            <a:r>
              <a:rPr lang="en-US" altLang="zh-CN" dirty="0" err="1"/>
              <a:t>i</a:t>
            </a:r>
            <a:r>
              <a:rPr lang="en-US" altLang="zh-CN" dirty="0"/>
              <a:t>-axis.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CB27D0-CEFB-4EA8-862B-4185CC9904AB}"/>
              </a:ext>
            </a:extLst>
          </p:cNvPr>
          <p:cNvSpPr/>
          <p:nvPr/>
        </p:nvSpPr>
        <p:spPr>
          <a:xfrm>
            <a:off x="9699416" y="3650972"/>
            <a:ext cx="309505" cy="2782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30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Task5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由四轴推算到六轴电机控制公式并应用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79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About Final Project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根据教务员的答复，成绩录入时间可以拖到下学期开学后，所以最后的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开始提交时间为下学期开学第一天，截止时间为下学期开学后两个星期。具体日期到时候群上通知。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希望大家度过一个开心的暑假！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01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1703</TotalTime>
  <Words>266</Words>
  <Application>Microsoft Office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Century Gothic</vt:lpstr>
      <vt:lpstr>Wingdings 3</vt:lpstr>
      <vt:lpstr>离子</vt:lpstr>
      <vt:lpstr>Motor Control</vt:lpstr>
      <vt:lpstr>Motor Control</vt:lpstr>
      <vt:lpstr>Yaw Rotation</vt:lpstr>
      <vt:lpstr>Model of Quad-copter</vt:lpstr>
      <vt:lpstr>Task5</vt:lpstr>
      <vt:lpstr>About Final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1077</cp:revision>
  <dcterms:created xsi:type="dcterms:W3CDTF">2016-06-17T08:48:09Z</dcterms:created>
  <dcterms:modified xsi:type="dcterms:W3CDTF">2017-07-10T14:06:11Z</dcterms:modified>
</cp:coreProperties>
</file>