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34550"/>
            <a:ext cx="8825658" cy="1083364"/>
          </a:xfrm>
        </p:spPr>
        <p:txBody>
          <a:bodyPr/>
          <a:lstStyle/>
          <a:p>
            <a:r>
              <a:rPr lang="en-US" altLang="zh-CN" sz="6600" dirty="0"/>
              <a:t>Quaternions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9898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Quaternions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吴云柯来给大家讲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22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zh-CN" altLang="en-US" dirty="0"/>
              <a:t>关于飞机遥控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无头模式：飞行器默认开启了无头模式，以开机机头指向的方向为飞行前向，飞行过程中无论机头方向指向哪里，始终以飞行前向为参考前向，方便新手遥控。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2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Task6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使用四元数进行姿态解算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1692</TotalTime>
  <Words>64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Century Gothic</vt:lpstr>
      <vt:lpstr>Wingdings 3</vt:lpstr>
      <vt:lpstr>离子</vt:lpstr>
      <vt:lpstr>Quaternions</vt:lpstr>
      <vt:lpstr>Quaternions</vt:lpstr>
      <vt:lpstr>关于飞机遥控</vt:lpstr>
      <vt:lpstr>Task6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1094</cp:revision>
  <dcterms:created xsi:type="dcterms:W3CDTF">2016-06-17T08:48:09Z</dcterms:created>
  <dcterms:modified xsi:type="dcterms:W3CDTF">2017-07-11T11:53:56Z</dcterms:modified>
</cp:coreProperties>
</file>